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0" r:id="rId3"/>
    <p:sldId id="271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3" r:id="rId14"/>
    <p:sldId id="26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함초롬돋움" panose="02030504000101010101" pitchFamily="18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3F1"/>
    <a:srgbClr val="6C00FF"/>
    <a:srgbClr val="220050"/>
    <a:srgbClr val="9D05FB"/>
    <a:srgbClr val="1B0040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 autoAdjust="0"/>
    <p:restoredTop sz="93560" autoAdjust="0"/>
  </p:normalViewPr>
  <p:slideViewPr>
    <p:cSldViewPr snapToGrid="0">
      <p:cViewPr varScale="1">
        <p:scale>
          <a:sx n="107" d="100"/>
          <a:sy n="107" d="100"/>
        </p:scale>
        <p:origin x="12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FD03F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6C00FF"/>
              </a:solidFill>
              <a:ln w="9525">
                <a:noFill/>
              </a:ln>
              <a:effectLst/>
            </c:spPr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24E-428B-8E97-600AF5C01A5B}"/>
            </c:ext>
          </c:extLst>
        </c:ser>
        <c:ser>
          <c:idx val="1"/>
          <c:order val="1"/>
          <c:spPr>
            <a:ln w="28575" cap="rnd">
              <a:solidFill>
                <a:srgbClr val="9D05FB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FD03F1"/>
              </a:solidFill>
              <a:ln w="9525">
                <a:noFill/>
              </a:ln>
              <a:effectLst/>
            </c:spPr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24E-428B-8E97-600AF5C01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754639"/>
        <c:axId val="1750039791"/>
      </c:lineChart>
      <c:catAx>
        <c:axId val="166375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0039791"/>
        <c:crosses val="autoZero"/>
        <c:auto val="1"/>
        <c:lblAlgn val="ctr"/>
        <c:lblOffset val="100"/>
        <c:noMultiLvlLbl val="0"/>
      </c:catAx>
      <c:valAx>
        <c:axId val="175003979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3754639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B4FDE3D-35B7-4F27-9360-2B5E3781A6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F5D0E8-EA32-470E-BB47-E2C4AFAB12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699FD-79C7-4185-BB2D-5E0A61A7F92E}" type="datetimeFigureOut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2020-02-05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FDE93F-087E-49F1-ADA5-03329BCD86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7F59C9-60E9-436D-A38B-F5E453151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EEAEF-149D-46A4-ACAF-940AAF5BE4F1}" type="slidenum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‹#›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1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F0769137-203B-413D-B598-1D73CD436B2A}" type="datetimeFigureOut">
              <a:rPr lang="en-ID" smtClean="0"/>
              <a:pPr/>
              <a:t>05/02/2020</a:t>
            </a:fld>
            <a:endParaRPr lang="en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90C4FACD-CAC5-4386-A6B7-9C3327BBBE75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63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6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528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447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248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787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402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88FEDAC2-8736-4D4B-9CCE-9DB93887F15C}" type="datetimeFigureOut">
              <a:rPr lang="en-ID" smtClean="0"/>
              <a:pPr/>
              <a:t>05/02/2020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AD0CB4B7-6B1E-493E-BF32-FF0692C01F9D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724252" y="595085"/>
            <a:ext cx="1548946" cy="31006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17460" y="1888306"/>
            <a:ext cx="326243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</a:p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</a:t>
            </a:r>
            <a:endParaRPr lang="en-ID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D88908-CFBD-424D-9C96-F35C3E2D11A4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4825C11-74F9-423C-AEFF-D510E8BFC58F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F56F6A6-64F9-4396-BAF9-0DB212C8B5A5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1872930" y="4389902"/>
            <a:ext cx="146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58386-B3A1-474F-9C2B-86CDC76A746D}"/>
              </a:ext>
            </a:extLst>
          </p:cNvPr>
          <p:cNvSpPr txBox="1"/>
          <p:nvPr/>
        </p:nvSpPr>
        <p:spPr>
          <a:xfrm>
            <a:off x="1879776" y="4736857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15517FD-19FB-4B99-9A86-D607759B1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57"/>
          <a:stretch/>
        </p:blipFill>
        <p:spPr>
          <a:xfrm>
            <a:off x="3530032" y="0"/>
            <a:ext cx="8337721" cy="6858000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F6BF633-E584-4EED-AE6D-47EFACFA5270}"/>
              </a:ext>
            </a:extLst>
          </p:cNvPr>
          <p:cNvSpPr/>
          <p:nvPr/>
        </p:nvSpPr>
        <p:spPr>
          <a:xfrm>
            <a:off x="250452" y="215299"/>
            <a:ext cx="872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32ACED-AA71-4947-94BB-BA47FABA8A68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164320-A64E-465F-9980-72EFDB835D2F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AC9B7E-339B-48B9-A008-D60534B37A32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B720E1-256F-43A2-B8C4-E47F46A8FF67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DA98C-53DF-4716-85CF-354D5C1FCCDB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54D8C9-FA57-46AD-AACA-83479972C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687AA7-CA09-4FCC-9798-6A835AC7B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E1DC19-E65A-4705-9376-90E00ECDE4A2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7673074-3EE5-4600-AAEF-30BE26418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4E790C-74CE-4615-B340-56259DC69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C7B90CE-1CFB-4A4B-BA3F-A4EF82A0EDBC}"/>
              </a:ext>
            </a:extLst>
          </p:cNvPr>
          <p:cNvSpPr/>
          <p:nvPr/>
        </p:nvSpPr>
        <p:spPr>
          <a:xfrm>
            <a:off x="2078458" y="215299"/>
            <a:ext cx="872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3A8391-4598-4E00-87FD-48813F94EFC0}"/>
              </a:ext>
            </a:extLst>
          </p:cNvPr>
          <p:cNvSpPr/>
          <p:nvPr/>
        </p:nvSpPr>
        <p:spPr>
          <a:xfrm>
            <a:off x="3906465" y="215299"/>
            <a:ext cx="872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3FBC28E-A098-4B86-A624-B76005F740EB}"/>
              </a:ext>
            </a:extLst>
          </p:cNvPr>
          <p:cNvSpPr/>
          <p:nvPr/>
        </p:nvSpPr>
        <p:spPr>
          <a:xfrm rot="2700000">
            <a:off x="9772988" y="4622805"/>
            <a:ext cx="1718228" cy="165661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94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001CD4-E79A-4561-80BE-C966AB2C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8"/>
          <a:stretch/>
        </p:blipFill>
        <p:spPr>
          <a:xfrm>
            <a:off x="6070196" y="-29029"/>
            <a:ext cx="6121804" cy="6887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DB08CBC-D465-41CC-866E-48C978F98B66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1265D7-9F18-4AA2-9C2E-A6ECB409C2E1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969260-D799-42DA-9A8B-34D883357904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F31988-DE14-4FC6-97F8-0B37F9D114B5}"/>
              </a:ext>
            </a:extLst>
          </p:cNvPr>
          <p:cNvSpPr/>
          <p:nvPr/>
        </p:nvSpPr>
        <p:spPr>
          <a:xfrm>
            <a:off x="5699221" y="1491137"/>
            <a:ext cx="2931420" cy="3875726"/>
          </a:xfrm>
          <a:prstGeom prst="rect">
            <a:avLst/>
          </a:prstGeom>
          <a:noFill/>
          <a:ln>
            <a:solidFill>
              <a:srgbClr val="FD0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921FC-E971-4625-A717-DE597FD68673}"/>
              </a:ext>
            </a:extLst>
          </p:cNvPr>
          <p:cNvSpPr/>
          <p:nvPr/>
        </p:nvSpPr>
        <p:spPr>
          <a:xfrm rot="5400000">
            <a:off x="4622755" y="2210937"/>
            <a:ext cx="347224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5450383" y="2871351"/>
            <a:ext cx="259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6F9E80-266A-4078-A475-F27E845CB268}"/>
              </a:ext>
            </a:extLst>
          </p:cNvPr>
          <p:cNvGrpSpPr/>
          <p:nvPr/>
        </p:nvGrpSpPr>
        <p:grpSpPr>
          <a:xfrm>
            <a:off x="1558368" y="996458"/>
            <a:ext cx="2634794" cy="649909"/>
            <a:chOff x="576762" y="996458"/>
            <a:chExt cx="1575230" cy="649909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C1F0D7-FBAA-4ABF-BD2C-E2D4E000EA32}"/>
                </a:ext>
              </a:extLst>
            </p:cNvPr>
            <p:cNvSpPr txBox="1">
              <a:spLocks/>
            </p:cNvSpPr>
            <p:nvPr/>
          </p:nvSpPr>
          <p:spPr>
            <a:xfrm>
              <a:off x="576762" y="1323202"/>
              <a:ext cx="1575230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Lorem Ipsum is simply dummy text of the printing and typesetting industry.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3899F8-CF5A-4922-A5C1-F8A0A1AE116C}"/>
                </a:ext>
              </a:extLst>
            </p:cNvPr>
            <p:cNvSpPr txBox="1"/>
            <p:nvPr/>
          </p:nvSpPr>
          <p:spPr>
            <a:xfrm>
              <a:off x="576762" y="996458"/>
              <a:ext cx="62964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</a:rPr>
                <a:t>STRENGTH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8C0F56-BEFB-4BDB-9700-5597EA52EAD7}"/>
              </a:ext>
            </a:extLst>
          </p:cNvPr>
          <p:cNvGrpSpPr/>
          <p:nvPr/>
        </p:nvGrpSpPr>
        <p:grpSpPr>
          <a:xfrm>
            <a:off x="1076221" y="1186870"/>
            <a:ext cx="306381" cy="304267"/>
            <a:chOff x="7021513" y="2532063"/>
            <a:chExt cx="230188" cy="228600"/>
          </a:xfrm>
          <a:solidFill>
            <a:srgbClr val="FD03F1"/>
          </a:solidFill>
        </p:grpSpPr>
        <p:sp>
          <p:nvSpPr>
            <p:cNvPr id="39" name="Freeform 3758">
              <a:extLst>
                <a:ext uri="{FF2B5EF4-FFF2-40B4-BE49-F238E27FC236}">
                  <a16:creationId xmlns:a16="http://schemas.microsoft.com/office/drawing/2014/main" id="{73F00096-446B-4376-A232-E74CB8AA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601913"/>
              <a:ext cx="144463" cy="158750"/>
            </a:xfrm>
            <a:custGeom>
              <a:avLst/>
              <a:gdLst>
                <a:gd name="T0" fmla="*/ 243 w 455"/>
                <a:gd name="T1" fmla="*/ 406 h 496"/>
                <a:gd name="T2" fmla="*/ 215 w 455"/>
                <a:gd name="T3" fmla="*/ 425 h 496"/>
                <a:gd name="T4" fmla="*/ 187 w 455"/>
                <a:gd name="T5" fmla="*/ 435 h 496"/>
                <a:gd name="T6" fmla="*/ 159 w 455"/>
                <a:gd name="T7" fmla="*/ 435 h 496"/>
                <a:gd name="T8" fmla="*/ 135 w 455"/>
                <a:gd name="T9" fmla="*/ 427 h 496"/>
                <a:gd name="T10" fmla="*/ 115 w 455"/>
                <a:gd name="T11" fmla="*/ 412 h 496"/>
                <a:gd name="T12" fmla="*/ 74 w 455"/>
                <a:gd name="T13" fmla="*/ 369 h 496"/>
                <a:gd name="T14" fmla="*/ 64 w 455"/>
                <a:gd name="T15" fmla="*/ 346 h 496"/>
                <a:gd name="T16" fmla="*/ 60 w 455"/>
                <a:gd name="T17" fmla="*/ 321 h 496"/>
                <a:gd name="T18" fmla="*/ 63 w 455"/>
                <a:gd name="T19" fmla="*/ 297 h 496"/>
                <a:gd name="T20" fmla="*/ 74 w 455"/>
                <a:gd name="T21" fmla="*/ 273 h 496"/>
                <a:gd name="T22" fmla="*/ 250 w 455"/>
                <a:gd name="T23" fmla="*/ 95 h 496"/>
                <a:gd name="T24" fmla="*/ 279 w 455"/>
                <a:gd name="T25" fmla="*/ 71 h 496"/>
                <a:gd name="T26" fmla="*/ 308 w 455"/>
                <a:gd name="T27" fmla="*/ 61 h 496"/>
                <a:gd name="T28" fmla="*/ 336 w 455"/>
                <a:gd name="T29" fmla="*/ 61 h 496"/>
                <a:gd name="T30" fmla="*/ 365 w 455"/>
                <a:gd name="T31" fmla="*/ 72 h 496"/>
                <a:gd name="T32" fmla="*/ 391 w 455"/>
                <a:gd name="T33" fmla="*/ 96 h 496"/>
                <a:gd name="T34" fmla="*/ 409 w 455"/>
                <a:gd name="T35" fmla="*/ 114 h 496"/>
                <a:gd name="T36" fmla="*/ 426 w 455"/>
                <a:gd name="T37" fmla="*/ 119 h 496"/>
                <a:gd name="T38" fmla="*/ 442 w 455"/>
                <a:gd name="T39" fmla="*/ 112 h 496"/>
                <a:gd name="T40" fmla="*/ 452 w 455"/>
                <a:gd name="T41" fmla="*/ 98 h 496"/>
                <a:gd name="T42" fmla="*/ 454 w 455"/>
                <a:gd name="T43" fmla="*/ 81 h 496"/>
                <a:gd name="T44" fmla="*/ 435 w 455"/>
                <a:gd name="T45" fmla="*/ 55 h 496"/>
                <a:gd name="T46" fmla="*/ 394 w 455"/>
                <a:gd name="T47" fmla="*/ 20 h 496"/>
                <a:gd name="T48" fmla="*/ 346 w 455"/>
                <a:gd name="T49" fmla="*/ 2 h 496"/>
                <a:gd name="T50" fmla="*/ 306 w 455"/>
                <a:gd name="T51" fmla="*/ 0 h 496"/>
                <a:gd name="T52" fmla="*/ 259 w 455"/>
                <a:gd name="T53" fmla="*/ 15 h 496"/>
                <a:gd name="T54" fmla="*/ 225 w 455"/>
                <a:gd name="T55" fmla="*/ 36 h 496"/>
                <a:gd name="T56" fmla="*/ 43 w 455"/>
                <a:gd name="T57" fmla="*/ 217 h 496"/>
                <a:gd name="T58" fmla="*/ 17 w 455"/>
                <a:gd name="T59" fmla="*/ 253 h 496"/>
                <a:gd name="T60" fmla="*/ 3 w 455"/>
                <a:gd name="T61" fmla="*/ 293 h 496"/>
                <a:gd name="T62" fmla="*/ 1 w 455"/>
                <a:gd name="T63" fmla="*/ 335 h 496"/>
                <a:gd name="T64" fmla="*/ 11 w 455"/>
                <a:gd name="T65" fmla="*/ 377 h 496"/>
                <a:gd name="T66" fmla="*/ 32 w 455"/>
                <a:gd name="T67" fmla="*/ 414 h 496"/>
                <a:gd name="T68" fmla="*/ 82 w 455"/>
                <a:gd name="T69" fmla="*/ 465 h 496"/>
                <a:gd name="T70" fmla="*/ 118 w 455"/>
                <a:gd name="T71" fmla="*/ 485 h 496"/>
                <a:gd name="T72" fmla="*/ 158 w 455"/>
                <a:gd name="T73" fmla="*/ 495 h 496"/>
                <a:gd name="T74" fmla="*/ 180 w 455"/>
                <a:gd name="T75" fmla="*/ 496 h 496"/>
                <a:gd name="T76" fmla="*/ 225 w 455"/>
                <a:gd name="T77" fmla="*/ 486 h 496"/>
                <a:gd name="T78" fmla="*/ 269 w 455"/>
                <a:gd name="T79" fmla="*/ 463 h 496"/>
                <a:gd name="T80" fmla="*/ 389 w 455"/>
                <a:gd name="T81" fmla="*/ 346 h 496"/>
                <a:gd name="T82" fmla="*/ 398 w 455"/>
                <a:gd name="T83" fmla="*/ 331 h 496"/>
                <a:gd name="T84" fmla="*/ 396 w 455"/>
                <a:gd name="T85" fmla="*/ 314 h 496"/>
                <a:gd name="T86" fmla="*/ 385 w 455"/>
                <a:gd name="T87" fmla="*/ 300 h 496"/>
                <a:gd name="T88" fmla="*/ 368 w 455"/>
                <a:gd name="T89" fmla="*/ 294 h 496"/>
                <a:gd name="T90" fmla="*/ 352 w 455"/>
                <a:gd name="T91" fmla="*/ 30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5" h="496">
                  <a:moveTo>
                    <a:pt x="347" y="303"/>
                  </a:moveTo>
                  <a:lnTo>
                    <a:pt x="253" y="397"/>
                  </a:lnTo>
                  <a:lnTo>
                    <a:pt x="243" y="406"/>
                  </a:lnTo>
                  <a:lnTo>
                    <a:pt x="235" y="413"/>
                  </a:lnTo>
                  <a:lnTo>
                    <a:pt x="225" y="420"/>
                  </a:lnTo>
                  <a:lnTo>
                    <a:pt x="215" y="425"/>
                  </a:lnTo>
                  <a:lnTo>
                    <a:pt x="206" y="429"/>
                  </a:lnTo>
                  <a:lnTo>
                    <a:pt x="196" y="433"/>
                  </a:lnTo>
                  <a:lnTo>
                    <a:pt x="187" y="435"/>
                  </a:lnTo>
                  <a:lnTo>
                    <a:pt x="176" y="436"/>
                  </a:lnTo>
                  <a:lnTo>
                    <a:pt x="167" y="436"/>
                  </a:lnTo>
                  <a:lnTo>
                    <a:pt x="159" y="435"/>
                  </a:lnTo>
                  <a:lnTo>
                    <a:pt x="151" y="434"/>
                  </a:lnTo>
                  <a:lnTo>
                    <a:pt x="143" y="431"/>
                  </a:lnTo>
                  <a:lnTo>
                    <a:pt x="135" y="427"/>
                  </a:lnTo>
                  <a:lnTo>
                    <a:pt x="128" y="423"/>
                  </a:lnTo>
                  <a:lnTo>
                    <a:pt x="121" y="419"/>
                  </a:lnTo>
                  <a:lnTo>
                    <a:pt x="115" y="412"/>
                  </a:lnTo>
                  <a:lnTo>
                    <a:pt x="85" y="382"/>
                  </a:lnTo>
                  <a:lnTo>
                    <a:pt x="79" y="376"/>
                  </a:lnTo>
                  <a:lnTo>
                    <a:pt x="74" y="369"/>
                  </a:lnTo>
                  <a:lnTo>
                    <a:pt x="70" y="362"/>
                  </a:lnTo>
                  <a:lnTo>
                    <a:pt x="66" y="354"/>
                  </a:lnTo>
                  <a:lnTo>
                    <a:pt x="64" y="346"/>
                  </a:lnTo>
                  <a:lnTo>
                    <a:pt x="62" y="338"/>
                  </a:lnTo>
                  <a:lnTo>
                    <a:pt x="61" y="330"/>
                  </a:lnTo>
                  <a:lnTo>
                    <a:pt x="60" y="321"/>
                  </a:lnTo>
                  <a:lnTo>
                    <a:pt x="61" y="313"/>
                  </a:lnTo>
                  <a:lnTo>
                    <a:pt x="62" y="305"/>
                  </a:lnTo>
                  <a:lnTo>
                    <a:pt x="63" y="297"/>
                  </a:lnTo>
                  <a:lnTo>
                    <a:pt x="66" y="288"/>
                  </a:lnTo>
                  <a:lnTo>
                    <a:pt x="70" y="280"/>
                  </a:lnTo>
                  <a:lnTo>
                    <a:pt x="74" y="273"/>
                  </a:lnTo>
                  <a:lnTo>
                    <a:pt x="79" y="267"/>
                  </a:lnTo>
                  <a:lnTo>
                    <a:pt x="85" y="260"/>
                  </a:lnTo>
                  <a:lnTo>
                    <a:pt x="250" y="95"/>
                  </a:lnTo>
                  <a:lnTo>
                    <a:pt x="259" y="85"/>
                  </a:lnTo>
                  <a:lnTo>
                    <a:pt x="269" y="78"/>
                  </a:lnTo>
                  <a:lnTo>
                    <a:pt x="279" y="71"/>
                  </a:lnTo>
                  <a:lnTo>
                    <a:pt x="288" y="67"/>
                  </a:lnTo>
                  <a:lnTo>
                    <a:pt x="298" y="63"/>
                  </a:lnTo>
                  <a:lnTo>
                    <a:pt x="308" y="61"/>
                  </a:lnTo>
                  <a:lnTo>
                    <a:pt x="316" y="60"/>
                  </a:lnTo>
                  <a:lnTo>
                    <a:pt x="326" y="60"/>
                  </a:lnTo>
                  <a:lnTo>
                    <a:pt x="336" y="61"/>
                  </a:lnTo>
                  <a:lnTo>
                    <a:pt x="345" y="64"/>
                  </a:lnTo>
                  <a:lnTo>
                    <a:pt x="355" y="67"/>
                  </a:lnTo>
                  <a:lnTo>
                    <a:pt x="365" y="72"/>
                  </a:lnTo>
                  <a:lnTo>
                    <a:pt x="374" y="80"/>
                  </a:lnTo>
                  <a:lnTo>
                    <a:pt x="383" y="87"/>
                  </a:lnTo>
                  <a:lnTo>
                    <a:pt x="391" y="96"/>
                  </a:lnTo>
                  <a:lnTo>
                    <a:pt x="400" y="107"/>
                  </a:lnTo>
                  <a:lnTo>
                    <a:pt x="404" y="111"/>
                  </a:lnTo>
                  <a:lnTo>
                    <a:pt x="409" y="114"/>
                  </a:lnTo>
                  <a:lnTo>
                    <a:pt x="414" y="117"/>
                  </a:lnTo>
                  <a:lnTo>
                    <a:pt x="420" y="119"/>
                  </a:lnTo>
                  <a:lnTo>
                    <a:pt x="426" y="119"/>
                  </a:lnTo>
                  <a:lnTo>
                    <a:pt x="431" y="117"/>
                  </a:lnTo>
                  <a:lnTo>
                    <a:pt x="437" y="115"/>
                  </a:lnTo>
                  <a:lnTo>
                    <a:pt x="442" y="112"/>
                  </a:lnTo>
                  <a:lnTo>
                    <a:pt x="447" y="109"/>
                  </a:lnTo>
                  <a:lnTo>
                    <a:pt x="450" y="104"/>
                  </a:lnTo>
                  <a:lnTo>
                    <a:pt x="452" y="98"/>
                  </a:lnTo>
                  <a:lnTo>
                    <a:pt x="454" y="93"/>
                  </a:lnTo>
                  <a:lnTo>
                    <a:pt x="455" y="87"/>
                  </a:lnTo>
                  <a:lnTo>
                    <a:pt x="454" y="81"/>
                  </a:lnTo>
                  <a:lnTo>
                    <a:pt x="451" y="76"/>
                  </a:lnTo>
                  <a:lnTo>
                    <a:pt x="448" y="70"/>
                  </a:lnTo>
                  <a:lnTo>
                    <a:pt x="435" y="55"/>
                  </a:lnTo>
                  <a:lnTo>
                    <a:pt x="422" y="41"/>
                  </a:lnTo>
                  <a:lnTo>
                    <a:pt x="409" y="30"/>
                  </a:lnTo>
                  <a:lnTo>
                    <a:pt x="394" y="20"/>
                  </a:lnTo>
                  <a:lnTo>
                    <a:pt x="378" y="12"/>
                  </a:lnTo>
                  <a:lnTo>
                    <a:pt x="362" y="6"/>
                  </a:lnTo>
                  <a:lnTo>
                    <a:pt x="346" y="2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1" y="3"/>
                  </a:lnTo>
                  <a:lnTo>
                    <a:pt x="276" y="7"/>
                  </a:lnTo>
                  <a:lnTo>
                    <a:pt x="259" y="15"/>
                  </a:lnTo>
                  <a:lnTo>
                    <a:pt x="242" y="23"/>
                  </a:lnTo>
                  <a:lnTo>
                    <a:pt x="234" y="30"/>
                  </a:lnTo>
                  <a:lnTo>
                    <a:pt x="225" y="36"/>
                  </a:lnTo>
                  <a:lnTo>
                    <a:pt x="217" y="43"/>
                  </a:lnTo>
                  <a:lnTo>
                    <a:pt x="208" y="52"/>
                  </a:lnTo>
                  <a:lnTo>
                    <a:pt x="43" y="217"/>
                  </a:lnTo>
                  <a:lnTo>
                    <a:pt x="32" y="229"/>
                  </a:lnTo>
                  <a:lnTo>
                    <a:pt x="23" y="241"/>
                  </a:lnTo>
                  <a:lnTo>
                    <a:pt x="17" y="253"/>
                  </a:lnTo>
                  <a:lnTo>
                    <a:pt x="11" y="265"/>
                  </a:lnTo>
                  <a:lnTo>
                    <a:pt x="6" y="279"/>
                  </a:lnTo>
                  <a:lnTo>
                    <a:pt x="3" y="293"/>
                  </a:lnTo>
                  <a:lnTo>
                    <a:pt x="1" y="307"/>
                  </a:lnTo>
                  <a:lnTo>
                    <a:pt x="0" y="321"/>
                  </a:lnTo>
                  <a:lnTo>
                    <a:pt x="1" y="335"/>
                  </a:lnTo>
                  <a:lnTo>
                    <a:pt x="3" y="350"/>
                  </a:lnTo>
                  <a:lnTo>
                    <a:pt x="6" y="363"/>
                  </a:lnTo>
                  <a:lnTo>
                    <a:pt x="11" y="377"/>
                  </a:lnTo>
                  <a:lnTo>
                    <a:pt x="17" y="390"/>
                  </a:lnTo>
                  <a:lnTo>
                    <a:pt x="23" y="403"/>
                  </a:lnTo>
                  <a:lnTo>
                    <a:pt x="32" y="414"/>
                  </a:lnTo>
                  <a:lnTo>
                    <a:pt x="43" y="425"/>
                  </a:lnTo>
                  <a:lnTo>
                    <a:pt x="73" y="455"/>
                  </a:lnTo>
                  <a:lnTo>
                    <a:pt x="82" y="465"/>
                  </a:lnTo>
                  <a:lnTo>
                    <a:pt x="93" y="472"/>
                  </a:lnTo>
                  <a:lnTo>
                    <a:pt x="105" y="480"/>
                  </a:lnTo>
                  <a:lnTo>
                    <a:pt x="118" y="485"/>
                  </a:lnTo>
                  <a:lnTo>
                    <a:pt x="131" y="491"/>
                  </a:lnTo>
                  <a:lnTo>
                    <a:pt x="144" y="494"/>
                  </a:lnTo>
                  <a:lnTo>
                    <a:pt x="158" y="495"/>
                  </a:lnTo>
                  <a:lnTo>
                    <a:pt x="172" y="496"/>
                  </a:lnTo>
                  <a:lnTo>
                    <a:pt x="176" y="496"/>
                  </a:lnTo>
                  <a:lnTo>
                    <a:pt x="180" y="496"/>
                  </a:lnTo>
                  <a:lnTo>
                    <a:pt x="195" y="494"/>
                  </a:lnTo>
                  <a:lnTo>
                    <a:pt x="210" y="491"/>
                  </a:lnTo>
                  <a:lnTo>
                    <a:pt x="225" y="486"/>
                  </a:lnTo>
                  <a:lnTo>
                    <a:pt x="240" y="480"/>
                  </a:lnTo>
                  <a:lnTo>
                    <a:pt x="255" y="472"/>
                  </a:lnTo>
                  <a:lnTo>
                    <a:pt x="269" y="463"/>
                  </a:lnTo>
                  <a:lnTo>
                    <a:pt x="282" y="452"/>
                  </a:lnTo>
                  <a:lnTo>
                    <a:pt x="295" y="440"/>
                  </a:lnTo>
                  <a:lnTo>
                    <a:pt x="389" y="346"/>
                  </a:lnTo>
                  <a:lnTo>
                    <a:pt x="394" y="342"/>
                  </a:lnTo>
                  <a:lnTo>
                    <a:pt x="396" y="336"/>
                  </a:lnTo>
                  <a:lnTo>
                    <a:pt x="398" y="331"/>
                  </a:lnTo>
                  <a:lnTo>
                    <a:pt x="399" y="324"/>
                  </a:lnTo>
                  <a:lnTo>
                    <a:pt x="398" y="319"/>
                  </a:lnTo>
                  <a:lnTo>
                    <a:pt x="396" y="314"/>
                  </a:lnTo>
                  <a:lnTo>
                    <a:pt x="394" y="308"/>
                  </a:lnTo>
                  <a:lnTo>
                    <a:pt x="389" y="303"/>
                  </a:lnTo>
                  <a:lnTo>
                    <a:pt x="385" y="300"/>
                  </a:lnTo>
                  <a:lnTo>
                    <a:pt x="380" y="297"/>
                  </a:lnTo>
                  <a:lnTo>
                    <a:pt x="374" y="295"/>
                  </a:lnTo>
                  <a:lnTo>
                    <a:pt x="368" y="294"/>
                  </a:lnTo>
                  <a:lnTo>
                    <a:pt x="362" y="295"/>
                  </a:lnTo>
                  <a:lnTo>
                    <a:pt x="357" y="297"/>
                  </a:lnTo>
                  <a:lnTo>
                    <a:pt x="352" y="300"/>
                  </a:lnTo>
                  <a:lnTo>
                    <a:pt x="347" y="303"/>
                  </a:lnTo>
                  <a:lnTo>
                    <a:pt x="347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0" name="Freeform 3759">
              <a:extLst>
                <a:ext uri="{FF2B5EF4-FFF2-40B4-BE49-F238E27FC236}">
                  <a16:creationId xmlns:a16="http://schemas.microsoft.com/office/drawing/2014/main" id="{2F27A1E5-E386-46F2-AC1C-7178B02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2532063"/>
              <a:ext cx="134938" cy="155575"/>
            </a:xfrm>
            <a:custGeom>
              <a:avLst/>
              <a:gdLst>
                <a:gd name="T0" fmla="*/ 342 w 424"/>
                <a:gd name="T1" fmla="*/ 40 h 490"/>
                <a:gd name="T2" fmla="*/ 305 w 424"/>
                <a:gd name="T3" fmla="*/ 17 h 490"/>
                <a:gd name="T4" fmla="*/ 263 w 424"/>
                <a:gd name="T5" fmla="*/ 3 h 490"/>
                <a:gd name="T6" fmla="*/ 220 w 424"/>
                <a:gd name="T7" fmla="*/ 1 h 490"/>
                <a:gd name="T8" fmla="*/ 180 w 424"/>
                <a:gd name="T9" fmla="*/ 10 h 490"/>
                <a:gd name="T10" fmla="*/ 144 w 424"/>
                <a:gd name="T11" fmla="*/ 35 h 490"/>
                <a:gd name="T12" fmla="*/ 29 w 424"/>
                <a:gd name="T13" fmla="*/ 153 h 490"/>
                <a:gd name="T14" fmla="*/ 27 w 424"/>
                <a:gd name="T15" fmla="*/ 170 h 490"/>
                <a:gd name="T16" fmla="*/ 36 w 424"/>
                <a:gd name="T17" fmla="*/ 186 h 490"/>
                <a:gd name="T18" fmla="*/ 51 w 424"/>
                <a:gd name="T19" fmla="*/ 194 h 490"/>
                <a:gd name="T20" fmla="*/ 68 w 424"/>
                <a:gd name="T21" fmla="*/ 193 h 490"/>
                <a:gd name="T22" fmla="*/ 186 w 424"/>
                <a:gd name="T23" fmla="*/ 78 h 490"/>
                <a:gd name="T24" fmla="*/ 206 w 424"/>
                <a:gd name="T25" fmla="*/ 64 h 490"/>
                <a:gd name="T26" fmla="*/ 231 w 424"/>
                <a:gd name="T27" fmla="*/ 60 h 490"/>
                <a:gd name="T28" fmla="*/ 256 w 424"/>
                <a:gd name="T29" fmla="*/ 63 h 490"/>
                <a:gd name="T30" fmla="*/ 280 w 424"/>
                <a:gd name="T31" fmla="*/ 72 h 490"/>
                <a:gd name="T32" fmla="*/ 303 w 424"/>
                <a:gd name="T33" fmla="*/ 86 h 490"/>
                <a:gd name="T34" fmla="*/ 345 w 424"/>
                <a:gd name="T35" fmla="*/ 128 h 490"/>
                <a:gd name="T36" fmla="*/ 358 w 424"/>
                <a:gd name="T37" fmla="*/ 149 h 490"/>
                <a:gd name="T38" fmla="*/ 363 w 424"/>
                <a:gd name="T39" fmla="*/ 169 h 490"/>
                <a:gd name="T40" fmla="*/ 362 w 424"/>
                <a:gd name="T41" fmla="*/ 190 h 490"/>
                <a:gd name="T42" fmla="*/ 354 w 424"/>
                <a:gd name="T43" fmla="*/ 211 h 490"/>
                <a:gd name="T44" fmla="*/ 339 w 424"/>
                <a:gd name="T45" fmla="*/ 230 h 490"/>
                <a:gd name="T46" fmla="*/ 144 w 424"/>
                <a:gd name="T47" fmla="*/ 421 h 490"/>
                <a:gd name="T48" fmla="*/ 116 w 424"/>
                <a:gd name="T49" fmla="*/ 428 h 490"/>
                <a:gd name="T50" fmla="*/ 91 w 424"/>
                <a:gd name="T51" fmla="*/ 425 h 490"/>
                <a:gd name="T52" fmla="*/ 70 w 424"/>
                <a:gd name="T53" fmla="*/ 416 h 490"/>
                <a:gd name="T54" fmla="*/ 55 w 424"/>
                <a:gd name="T55" fmla="*/ 401 h 490"/>
                <a:gd name="T56" fmla="*/ 41 w 424"/>
                <a:gd name="T57" fmla="*/ 389 h 490"/>
                <a:gd name="T58" fmla="*/ 24 w 424"/>
                <a:gd name="T59" fmla="*/ 388 h 490"/>
                <a:gd name="T60" fmla="*/ 9 w 424"/>
                <a:gd name="T61" fmla="*/ 395 h 490"/>
                <a:gd name="T62" fmla="*/ 0 w 424"/>
                <a:gd name="T63" fmla="*/ 411 h 490"/>
                <a:gd name="T64" fmla="*/ 3 w 424"/>
                <a:gd name="T65" fmla="*/ 428 h 490"/>
                <a:gd name="T66" fmla="*/ 23 w 424"/>
                <a:gd name="T67" fmla="*/ 454 h 490"/>
                <a:gd name="T68" fmla="*/ 58 w 424"/>
                <a:gd name="T69" fmla="*/ 478 h 490"/>
                <a:gd name="T70" fmla="*/ 100 w 424"/>
                <a:gd name="T71" fmla="*/ 488 h 490"/>
                <a:gd name="T72" fmla="*/ 126 w 424"/>
                <a:gd name="T73" fmla="*/ 488 h 490"/>
                <a:gd name="T74" fmla="*/ 161 w 424"/>
                <a:gd name="T75" fmla="*/ 480 h 490"/>
                <a:gd name="T76" fmla="*/ 192 w 424"/>
                <a:gd name="T77" fmla="*/ 462 h 490"/>
                <a:gd name="T78" fmla="*/ 392 w 424"/>
                <a:gd name="T79" fmla="*/ 262 h 490"/>
                <a:gd name="T80" fmla="*/ 413 w 424"/>
                <a:gd name="T81" fmla="*/ 228 h 490"/>
                <a:gd name="T82" fmla="*/ 423 w 424"/>
                <a:gd name="T83" fmla="*/ 189 h 490"/>
                <a:gd name="T84" fmla="*/ 421 w 424"/>
                <a:gd name="T85" fmla="*/ 151 h 490"/>
                <a:gd name="T86" fmla="*/ 407 w 424"/>
                <a:gd name="T87" fmla="*/ 113 h 490"/>
                <a:gd name="T88" fmla="*/ 382 w 424"/>
                <a:gd name="T89" fmla="*/ 8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490">
                  <a:moveTo>
                    <a:pt x="382" y="80"/>
                  </a:moveTo>
                  <a:lnTo>
                    <a:pt x="352" y="50"/>
                  </a:lnTo>
                  <a:lnTo>
                    <a:pt x="342" y="40"/>
                  </a:lnTo>
                  <a:lnTo>
                    <a:pt x="330" y="32"/>
                  </a:lnTo>
                  <a:lnTo>
                    <a:pt x="318" y="23"/>
                  </a:lnTo>
                  <a:lnTo>
                    <a:pt x="305" y="17"/>
                  </a:lnTo>
                  <a:lnTo>
                    <a:pt x="291" y="11"/>
                  </a:lnTo>
                  <a:lnTo>
                    <a:pt x="277" y="6"/>
                  </a:lnTo>
                  <a:lnTo>
                    <a:pt x="263" y="3"/>
                  </a:lnTo>
                  <a:lnTo>
                    <a:pt x="249" y="1"/>
                  </a:lnTo>
                  <a:lnTo>
                    <a:pt x="235" y="0"/>
                  </a:lnTo>
                  <a:lnTo>
                    <a:pt x="220" y="1"/>
                  </a:lnTo>
                  <a:lnTo>
                    <a:pt x="206" y="2"/>
                  </a:lnTo>
                  <a:lnTo>
                    <a:pt x="194" y="6"/>
                  </a:lnTo>
                  <a:lnTo>
                    <a:pt x="180" y="10"/>
                  </a:lnTo>
                  <a:lnTo>
                    <a:pt x="168" y="17"/>
                  </a:lnTo>
                  <a:lnTo>
                    <a:pt x="155" y="25"/>
                  </a:lnTo>
                  <a:lnTo>
                    <a:pt x="144" y="35"/>
                  </a:lnTo>
                  <a:lnTo>
                    <a:pt x="36" y="143"/>
                  </a:lnTo>
                  <a:lnTo>
                    <a:pt x="32" y="149"/>
                  </a:lnTo>
                  <a:lnTo>
                    <a:pt x="29" y="153"/>
                  </a:lnTo>
                  <a:lnTo>
                    <a:pt x="27" y="159"/>
                  </a:lnTo>
                  <a:lnTo>
                    <a:pt x="26" y="165"/>
                  </a:lnTo>
                  <a:lnTo>
                    <a:pt x="27" y="170"/>
                  </a:lnTo>
                  <a:lnTo>
                    <a:pt x="29" y="176"/>
                  </a:lnTo>
                  <a:lnTo>
                    <a:pt x="32" y="181"/>
                  </a:lnTo>
                  <a:lnTo>
                    <a:pt x="36" y="186"/>
                  </a:lnTo>
                  <a:lnTo>
                    <a:pt x="40" y="189"/>
                  </a:lnTo>
                  <a:lnTo>
                    <a:pt x="46" y="193"/>
                  </a:lnTo>
                  <a:lnTo>
                    <a:pt x="51" y="194"/>
                  </a:lnTo>
                  <a:lnTo>
                    <a:pt x="56" y="195"/>
                  </a:lnTo>
                  <a:lnTo>
                    <a:pt x="63" y="195"/>
                  </a:lnTo>
                  <a:lnTo>
                    <a:pt x="68" y="193"/>
                  </a:lnTo>
                  <a:lnTo>
                    <a:pt x="73" y="189"/>
                  </a:lnTo>
                  <a:lnTo>
                    <a:pt x="78" y="186"/>
                  </a:lnTo>
                  <a:lnTo>
                    <a:pt x="186" y="78"/>
                  </a:lnTo>
                  <a:lnTo>
                    <a:pt x="192" y="72"/>
                  </a:lnTo>
                  <a:lnTo>
                    <a:pt x="200" y="67"/>
                  </a:lnTo>
                  <a:lnTo>
                    <a:pt x="206" y="64"/>
                  </a:lnTo>
                  <a:lnTo>
                    <a:pt x="215" y="62"/>
                  </a:lnTo>
                  <a:lnTo>
                    <a:pt x="223" y="61"/>
                  </a:lnTo>
                  <a:lnTo>
                    <a:pt x="231" y="60"/>
                  </a:lnTo>
                  <a:lnTo>
                    <a:pt x="239" y="60"/>
                  </a:lnTo>
                  <a:lnTo>
                    <a:pt x="247" y="61"/>
                  </a:lnTo>
                  <a:lnTo>
                    <a:pt x="256" y="63"/>
                  </a:lnTo>
                  <a:lnTo>
                    <a:pt x="264" y="65"/>
                  </a:lnTo>
                  <a:lnTo>
                    <a:pt x="273" y="68"/>
                  </a:lnTo>
                  <a:lnTo>
                    <a:pt x="280" y="72"/>
                  </a:lnTo>
                  <a:lnTo>
                    <a:pt x="289" y="77"/>
                  </a:lnTo>
                  <a:lnTo>
                    <a:pt x="295" y="81"/>
                  </a:lnTo>
                  <a:lnTo>
                    <a:pt x="303" y="86"/>
                  </a:lnTo>
                  <a:lnTo>
                    <a:pt x="309" y="93"/>
                  </a:lnTo>
                  <a:lnTo>
                    <a:pt x="339" y="123"/>
                  </a:lnTo>
                  <a:lnTo>
                    <a:pt x="345" y="128"/>
                  </a:lnTo>
                  <a:lnTo>
                    <a:pt x="350" y="135"/>
                  </a:lnTo>
                  <a:lnTo>
                    <a:pt x="354" y="141"/>
                  </a:lnTo>
                  <a:lnTo>
                    <a:pt x="358" y="149"/>
                  </a:lnTo>
                  <a:lnTo>
                    <a:pt x="361" y="155"/>
                  </a:lnTo>
                  <a:lnTo>
                    <a:pt x="362" y="162"/>
                  </a:lnTo>
                  <a:lnTo>
                    <a:pt x="363" y="169"/>
                  </a:lnTo>
                  <a:lnTo>
                    <a:pt x="364" y="176"/>
                  </a:lnTo>
                  <a:lnTo>
                    <a:pt x="363" y="184"/>
                  </a:lnTo>
                  <a:lnTo>
                    <a:pt x="362" y="190"/>
                  </a:lnTo>
                  <a:lnTo>
                    <a:pt x="361" y="198"/>
                  </a:lnTo>
                  <a:lnTo>
                    <a:pt x="358" y="204"/>
                  </a:lnTo>
                  <a:lnTo>
                    <a:pt x="354" y="211"/>
                  </a:lnTo>
                  <a:lnTo>
                    <a:pt x="350" y="218"/>
                  </a:lnTo>
                  <a:lnTo>
                    <a:pt x="345" y="224"/>
                  </a:lnTo>
                  <a:lnTo>
                    <a:pt x="339" y="230"/>
                  </a:lnTo>
                  <a:lnTo>
                    <a:pt x="159" y="410"/>
                  </a:lnTo>
                  <a:lnTo>
                    <a:pt x="152" y="417"/>
                  </a:lnTo>
                  <a:lnTo>
                    <a:pt x="144" y="421"/>
                  </a:lnTo>
                  <a:lnTo>
                    <a:pt x="138" y="424"/>
                  </a:lnTo>
                  <a:lnTo>
                    <a:pt x="130" y="427"/>
                  </a:lnTo>
                  <a:lnTo>
                    <a:pt x="116" y="428"/>
                  </a:lnTo>
                  <a:lnTo>
                    <a:pt x="106" y="428"/>
                  </a:lnTo>
                  <a:lnTo>
                    <a:pt x="98" y="427"/>
                  </a:lnTo>
                  <a:lnTo>
                    <a:pt x="91" y="425"/>
                  </a:lnTo>
                  <a:lnTo>
                    <a:pt x="83" y="423"/>
                  </a:lnTo>
                  <a:lnTo>
                    <a:pt x="77" y="420"/>
                  </a:lnTo>
                  <a:lnTo>
                    <a:pt x="70" y="416"/>
                  </a:lnTo>
                  <a:lnTo>
                    <a:pt x="65" y="411"/>
                  </a:lnTo>
                  <a:lnTo>
                    <a:pt x="59" y="406"/>
                  </a:lnTo>
                  <a:lnTo>
                    <a:pt x="55" y="401"/>
                  </a:lnTo>
                  <a:lnTo>
                    <a:pt x="51" y="395"/>
                  </a:lnTo>
                  <a:lnTo>
                    <a:pt x="47" y="392"/>
                  </a:lnTo>
                  <a:lnTo>
                    <a:pt x="41" y="389"/>
                  </a:lnTo>
                  <a:lnTo>
                    <a:pt x="36" y="388"/>
                  </a:lnTo>
                  <a:lnTo>
                    <a:pt x="31" y="387"/>
                  </a:lnTo>
                  <a:lnTo>
                    <a:pt x="24" y="388"/>
                  </a:lnTo>
                  <a:lnTo>
                    <a:pt x="19" y="389"/>
                  </a:lnTo>
                  <a:lnTo>
                    <a:pt x="13" y="392"/>
                  </a:lnTo>
                  <a:lnTo>
                    <a:pt x="9" y="395"/>
                  </a:lnTo>
                  <a:lnTo>
                    <a:pt x="5" y="401"/>
                  </a:lnTo>
                  <a:lnTo>
                    <a:pt x="3" y="405"/>
                  </a:lnTo>
                  <a:lnTo>
                    <a:pt x="0" y="411"/>
                  </a:lnTo>
                  <a:lnTo>
                    <a:pt x="0" y="417"/>
                  </a:lnTo>
                  <a:lnTo>
                    <a:pt x="0" y="422"/>
                  </a:lnTo>
                  <a:lnTo>
                    <a:pt x="3" y="428"/>
                  </a:lnTo>
                  <a:lnTo>
                    <a:pt x="5" y="434"/>
                  </a:lnTo>
                  <a:lnTo>
                    <a:pt x="13" y="444"/>
                  </a:lnTo>
                  <a:lnTo>
                    <a:pt x="23" y="454"/>
                  </a:lnTo>
                  <a:lnTo>
                    <a:pt x="34" y="463"/>
                  </a:lnTo>
                  <a:lnTo>
                    <a:pt x="46" y="471"/>
                  </a:lnTo>
                  <a:lnTo>
                    <a:pt x="58" y="478"/>
                  </a:lnTo>
                  <a:lnTo>
                    <a:pt x="71" y="482"/>
                  </a:lnTo>
                  <a:lnTo>
                    <a:pt x="85" y="486"/>
                  </a:lnTo>
                  <a:lnTo>
                    <a:pt x="100" y="488"/>
                  </a:lnTo>
                  <a:lnTo>
                    <a:pt x="107" y="488"/>
                  </a:lnTo>
                  <a:lnTo>
                    <a:pt x="113" y="490"/>
                  </a:lnTo>
                  <a:lnTo>
                    <a:pt x="126" y="488"/>
                  </a:lnTo>
                  <a:lnTo>
                    <a:pt x="138" y="486"/>
                  </a:lnTo>
                  <a:lnTo>
                    <a:pt x="150" y="484"/>
                  </a:lnTo>
                  <a:lnTo>
                    <a:pt x="161" y="480"/>
                  </a:lnTo>
                  <a:lnTo>
                    <a:pt x="172" y="475"/>
                  </a:lnTo>
                  <a:lnTo>
                    <a:pt x="183" y="468"/>
                  </a:lnTo>
                  <a:lnTo>
                    <a:pt x="192" y="462"/>
                  </a:lnTo>
                  <a:lnTo>
                    <a:pt x="201" y="453"/>
                  </a:lnTo>
                  <a:lnTo>
                    <a:pt x="382" y="273"/>
                  </a:lnTo>
                  <a:lnTo>
                    <a:pt x="392" y="262"/>
                  </a:lnTo>
                  <a:lnTo>
                    <a:pt x="399" y="251"/>
                  </a:lnTo>
                  <a:lnTo>
                    <a:pt x="407" y="240"/>
                  </a:lnTo>
                  <a:lnTo>
                    <a:pt x="413" y="228"/>
                  </a:lnTo>
                  <a:lnTo>
                    <a:pt x="418" y="215"/>
                  </a:lnTo>
                  <a:lnTo>
                    <a:pt x="421" y="202"/>
                  </a:lnTo>
                  <a:lnTo>
                    <a:pt x="423" y="189"/>
                  </a:lnTo>
                  <a:lnTo>
                    <a:pt x="424" y="176"/>
                  </a:lnTo>
                  <a:lnTo>
                    <a:pt x="423" y="164"/>
                  </a:lnTo>
                  <a:lnTo>
                    <a:pt x="421" y="151"/>
                  </a:lnTo>
                  <a:lnTo>
                    <a:pt x="418" y="138"/>
                  </a:lnTo>
                  <a:lnTo>
                    <a:pt x="413" y="125"/>
                  </a:lnTo>
                  <a:lnTo>
                    <a:pt x="407" y="113"/>
                  </a:lnTo>
                  <a:lnTo>
                    <a:pt x="399" y="101"/>
                  </a:lnTo>
                  <a:lnTo>
                    <a:pt x="392" y="91"/>
                  </a:lnTo>
                  <a:lnTo>
                    <a:pt x="382" y="80"/>
                  </a:lnTo>
                  <a:lnTo>
                    <a:pt x="38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D7B31-E185-4E11-A4E3-55D53432186B}"/>
              </a:ext>
            </a:extLst>
          </p:cNvPr>
          <p:cNvGrpSpPr/>
          <p:nvPr/>
        </p:nvGrpSpPr>
        <p:grpSpPr>
          <a:xfrm>
            <a:off x="1076221" y="2512225"/>
            <a:ext cx="345758" cy="339995"/>
            <a:chOff x="6443663" y="2484438"/>
            <a:chExt cx="285750" cy="280987"/>
          </a:xfrm>
          <a:solidFill>
            <a:srgbClr val="FD03F1"/>
          </a:solidFill>
        </p:grpSpPr>
        <p:sp>
          <p:nvSpPr>
            <p:cNvPr id="42" name="Freeform 3837">
              <a:extLst>
                <a:ext uri="{FF2B5EF4-FFF2-40B4-BE49-F238E27FC236}">
                  <a16:creationId xmlns:a16="http://schemas.microsoft.com/office/drawing/2014/main" id="{3F63DAD0-5592-45AD-9C39-75803613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3" name="Freeform 3838">
              <a:extLst>
                <a:ext uri="{FF2B5EF4-FFF2-40B4-BE49-F238E27FC236}">
                  <a16:creationId xmlns:a16="http://schemas.microsoft.com/office/drawing/2014/main" id="{3F8BB937-3279-45F6-8DCE-62178FD9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4" name="Freeform 3839">
              <a:extLst>
                <a:ext uri="{FF2B5EF4-FFF2-40B4-BE49-F238E27FC236}">
                  <a16:creationId xmlns:a16="http://schemas.microsoft.com/office/drawing/2014/main" id="{A109B363-4EA0-497E-8D56-4920475EE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5" name="Freeform 3840">
              <a:extLst>
                <a:ext uri="{FF2B5EF4-FFF2-40B4-BE49-F238E27FC236}">
                  <a16:creationId xmlns:a16="http://schemas.microsoft.com/office/drawing/2014/main" id="{77B02FAE-545C-4495-823A-9C8EAD22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6" name="Freeform 3841">
              <a:extLst>
                <a:ext uri="{FF2B5EF4-FFF2-40B4-BE49-F238E27FC236}">
                  <a16:creationId xmlns:a16="http://schemas.microsoft.com/office/drawing/2014/main" id="{1A868FF4-B23E-47AF-B54A-09BCC9D8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47" name="Freeform 4404">
            <a:extLst>
              <a:ext uri="{FF2B5EF4-FFF2-40B4-BE49-F238E27FC236}">
                <a16:creationId xmlns:a16="http://schemas.microsoft.com/office/drawing/2014/main" id="{1D8A6837-9576-4FD7-81C2-3EBD21C181A2}"/>
              </a:ext>
            </a:extLst>
          </p:cNvPr>
          <p:cNvSpPr>
            <a:spLocks noEditPoints="1"/>
          </p:cNvSpPr>
          <p:nvPr/>
        </p:nvSpPr>
        <p:spPr bwMode="auto">
          <a:xfrm>
            <a:off x="1128084" y="3898342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48" name="Freeform 3763">
            <a:extLst>
              <a:ext uri="{FF2B5EF4-FFF2-40B4-BE49-F238E27FC236}">
                <a16:creationId xmlns:a16="http://schemas.microsoft.com/office/drawing/2014/main" id="{A41F7435-242A-46C9-8C62-D574EA7973B5}"/>
              </a:ext>
            </a:extLst>
          </p:cNvPr>
          <p:cNvSpPr>
            <a:spLocks/>
          </p:cNvSpPr>
          <p:nvPr/>
        </p:nvSpPr>
        <p:spPr bwMode="auto">
          <a:xfrm>
            <a:off x="1202999" y="5257389"/>
            <a:ext cx="142875" cy="285750"/>
          </a:xfrm>
          <a:custGeom>
            <a:avLst/>
            <a:gdLst>
              <a:gd name="T0" fmla="*/ 435 w 450"/>
              <a:gd name="T1" fmla="*/ 300 h 901"/>
              <a:gd name="T2" fmla="*/ 268 w 450"/>
              <a:gd name="T3" fmla="*/ 300 h 901"/>
              <a:gd name="T4" fmla="*/ 448 w 450"/>
              <a:gd name="T5" fmla="*/ 22 h 901"/>
              <a:gd name="T6" fmla="*/ 449 w 450"/>
              <a:gd name="T7" fmla="*/ 19 h 901"/>
              <a:gd name="T8" fmla="*/ 450 w 450"/>
              <a:gd name="T9" fmla="*/ 15 h 901"/>
              <a:gd name="T10" fmla="*/ 449 w 450"/>
              <a:gd name="T11" fmla="*/ 11 h 901"/>
              <a:gd name="T12" fmla="*/ 448 w 450"/>
              <a:gd name="T13" fmla="*/ 7 h 901"/>
              <a:gd name="T14" fmla="*/ 446 w 450"/>
              <a:gd name="T15" fmla="*/ 4 h 901"/>
              <a:gd name="T16" fmla="*/ 443 w 450"/>
              <a:gd name="T17" fmla="*/ 2 h 901"/>
              <a:gd name="T18" fmla="*/ 439 w 450"/>
              <a:gd name="T19" fmla="*/ 0 h 901"/>
              <a:gd name="T20" fmla="*/ 435 w 450"/>
              <a:gd name="T21" fmla="*/ 0 h 901"/>
              <a:gd name="T22" fmla="*/ 120 w 450"/>
              <a:gd name="T23" fmla="*/ 0 h 901"/>
              <a:gd name="T24" fmla="*/ 115 w 450"/>
              <a:gd name="T25" fmla="*/ 0 h 901"/>
              <a:gd name="T26" fmla="*/ 110 w 450"/>
              <a:gd name="T27" fmla="*/ 3 h 901"/>
              <a:gd name="T28" fmla="*/ 107 w 450"/>
              <a:gd name="T29" fmla="*/ 6 h 901"/>
              <a:gd name="T30" fmla="*/ 105 w 450"/>
              <a:gd name="T31" fmla="*/ 11 h 901"/>
              <a:gd name="T32" fmla="*/ 0 w 450"/>
              <a:gd name="T33" fmla="*/ 462 h 901"/>
              <a:gd name="T34" fmla="*/ 0 w 450"/>
              <a:gd name="T35" fmla="*/ 465 h 901"/>
              <a:gd name="T36" fmla="*/ 0 w 450"/>
              <a:gd name="T37" fmla="*/ 469 h 901"/>
              <a:gd name="T38" fmla="*/ 1 w 450"/>
              <a:gd name="T39" fmla="*/ 472 h 901"/>
              <a:gd name="T40" fmla="*/ 3 w 450"/>
              <a:gd name="T41" fmla="*/ 475 h 901"/>
              <a:gd name="T42" fmla="*/ 5 w 450"/>
              <a:gd name="T43" fmla="*/ 477 h 901"/>
              <a:gd name="T44" fmla="*/ 7 w 450"/>
              <a:gd name="T45" fmla="*/ 479 h 901"/>
              <a:gd name="T46" fmla="*/ 10 w 450"/>
              <a:gd name="T47" fmla="*/ 480 h 901"/>
              <a:gd name="T48" fmla="*/ 15 w 450"/>
              <a:gd name="T49" fmla="*/ 480 h 901"/>
              <a:gd name="T50" fmla="*/ 145 w 450"/>
              <a:gd name="T51" fmla="*/ 480 h 901"/>
              <a:gd name="T52" fmla="*/ 30 w 450"/>
              <a:gd name="T53" fmla="*/ 881 h 901"/>
              <a:gd name="T54" fmla="*/ 30 w 450"/>
              <a:gd name="T55" fmla="*/ 887 h 901"/>
              <a:gd name="T56" fmla="*/ 31 w 450"/>
              <a:gd name="T57" fmla="*/ 892 h 901"/>
              <a:gd name="T58" fmla="*/ 34 w 450"/>
              <a:gd name="T59" fmla="*/ 896 h 901"/>
              <a:gd name="T60" fmla="*/ 38 w 450"/>
              <a:gd name="T61" fmla="*/ 900 h 901"/>
              <a:gd name="T62" fmla="*/ 42 w 450"/>
              <a:gd name="T63" fmla="*/ 901 h 901"/>
              <a:gd name="T64" fmla="*/ 45 w 450"/>
              <a:gd name="T65" fmla="*/ 901 h 901"/>
              <a:gd name="T66" fmla="*/ 48 w 450"/>
              <a:gd name="T67" fmla="*/ 901 h 901"/>
              <a:gd name="T68" fmla="*/ 51 w 450"/>
              <a:gd name="T69" fmla="*/ 900 h 901"/>
              <a:gd name="T70" fmla="*/ 54 w 450"/>
              <a:gd name="T71" fmla="*/ 897 h 901"/>
              <a:gd name="T72" fmla="*/ 57 w 450"/>
              <a:gd name="T73" fmla="*/ 894 h 901"/>
              <a:gd name="T74" fmla="*/ 447 w 450"/>
              <a:gd name="T75" fmla="*/ 324 h 901"/>
              <a:gd name="T76" fmla="*/ 449 w 450"/>
              <a:gd name="T77" fmla="*/ 319 h 901"/>
              <a:gd name="T78" fmla="*/ 450 w 450"/>
              <a:gd name="T79" fmla="*/ 316 h 901"/>
              <a:gd name="T80" fmla="*/ 450 w 450"/>
              <a:gd name="T81" fmla="*/ 312 h 901"/>
              <a:gd name="T82" fmla="*/ 448 w 450"/>
              <a:gd name="T83" fmla="*/ 308 h 901"/>
              <a:gd name="T84" fmla="*/ 446 w 450"/>
              <a:gd name="T85" fmla="*/ 304 h 901"/>
              <a:gd name="T86" fmla="*/ 443 w 450"/>
              <a:gd name="T87" fmla="*/ 302 h 901"/>
              <a:gd name="T88" fmla="*/ 439 w 450"/>
              <a:gd name="T89" fmla="*/ 300 h 901"/>
              <a:gd name="T90" fmla="*/ 435 w 450"/>
              <a:gd name="T91" fmla="*/ 300 h 901"/>
              <a:gd name="T92" fmla="*/ 435 w 450"/>
              <a:gd name="T93" fmla="*/ 30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0" h="901">
                <a:moveTo>
                  <a:pt x="435" y="300"/>
                </a:moveTo>
                <a:lnTo>
                  <a:pt x="268" y="300"/>
                </a:lnTo>
                <a:lnTo>
                  <a:pt x="448" y="22"/>
                </a:lnTo>
                <a:lnTo>
                  <a:pt x="449" y="19"/>
                </a:lnTo>
                <a:lnTo>
                  <a:pt x="450" y="15"/>
                </a:lnTo>
                <a:lnTo>
                  <a:pt x="449" y="11"/>
                </a:lnTo>
                <a:lnTo>
                  <a:pt x="448" y="7"/>
                </a:lnTo>
                <a:lnTo>
                  <a:pt x="446" y="4"/>
                </a:lnTo>
                <a:lnTo>
                  <a:pt x="443" y="2"/>
                </a:lnTo>
                <a:lnTo>
                  <a:pt x="439" y="0"/>
                </a:lnTo>
                <a:lnTo>
                  <a:pt x="435" y="0"/>
                </a:lnTo>
                <a:lnTo>
                  <a:pt x="120" y="0"/>
                </a:lnTo>
                <a:lnTo>
                  <a:pt x="115" y="0"/>
                </a:lnTo>
                <a:lnTo>
                  <a:pt x="110" y="3"/>
                </a:lnTo>
                <a:lnTo>
                  <a:pt x="107" y="6"/>
                </a:lnTo>
                <a:lnTo>
                  <a:pt x="105" y="11"/>
                </a:lnTo>
                <a:lnTo>
                  <a:pt x="0" y="462"/>
                </a:lnTo>
                <a:lnTo>
                  <a:pt x="0" y="465"/>
                </a:lnTo>
                <a:lnTo>
                  <a:pt x="0" y="469"/>
                </a:lnTo>
                <a:lnTo>
                  <a:pt x="1" y="472"/>
                </a:lnTo>
                <a:lnTo>
                  <a:pt x="3" y="475"/>
                </a:lnTo>
                <a:lnTo>
                  <a:pt x="5" y="477"/>
                </a:lnTo>
                <a:lnTo>
                  <a:pt x="7" y="479"/>
                </a:lnTo>
                <a:lnTo>
                  <a:pt x="10" y="480"/>
                </a:lnTo>
                <a:lnTo>
                  <a:pt x="15" y="480"/>
                </a:lnTo>
                <a:lnTo>
                  <a:pt x="145" y="480"/>
                </a:lnTo>
                <a:lnTo>
                  <a:pt x="30" y="881"/>
                </a:lnTo>
                <a:lnTo>
                  <a:pt x="30" y="887"/>
                </a:lnTo>
                <a:lnTo>
                  <a:pt x="31" y="892"/>
                </a:lnTo>
                <a:lnTo>
                  <a:pt x="34" y="896"/>
                </a:lnTo>
                <a:lnTo>
                  <a:pt x="38" y="900"/>
                </a:lnTo>
                <a:lnTo>
                  <a:pt x="42" y="901"/>
                </a:lnTo>
                <a:lnTo>
                  <a:pt x="45" y="901"/>
                </a:lnTo>
                <a:lnTo>
                  <a:pt x="48" y="901"/>
                </a:lnTo>
                <a:lnTo>
                  <a:pt x="51" y="900"/>
                </a:lnTo>
                <a:lnTo>
                  <a:pt x="54" y="897"/>
                </a:lnTo>
                <a:lnTo>
                  <a:pt x="57" y="894"/>
                </a:lnTo>
                <a:lnTo>
                  <a:pt x="447" y="324"/>
                </a:lnTo>
                <a:lnTo>
                  <a:pt x="449" y="319"/>
                </a:lnTo>
                <a:lnTo>
                  <a:pt x="450" y="316"/>
                </a:lnTo>
                <a:lnTo>
                  <a:pt x="450" y="312"/>
                </a:lnTo>
                <a:lnTo>
                  <a:pt x="448" y="308"/>
                </a:lnTo>
                <a:lnTo>
                  <a:pt x="446" y="304"/>
                </a:lnTo>
                <a:lnTo>
                  <a:pt x="443" y="302"/>
                </a:lnTo>
                <a:lnTo>
                  <a:pt x="439" y="300"/>
                </a:lnTo>
                <a:lnTo>
                  <a:pt x="435" y="300"/>
                </a:lnTo>
                <a:lnTo>
                  <a:pt x="435" y="300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8049536" y="1231716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379F654-0A65-453C-91E7-DDC9F3AED4B3}"/>
              </a:ext>
            </a:extLst>
          </p:cNvPr>
          <p:cNvSpPr txBox="1">
            <a:spLocks/>
          </p:cNvSpPr>
          <p:nvPr/>
        </p:nvSpPr>
        <p:spPr>
          <a:xfrm>
            <a:off x="1558368" y="2682223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is simply dummy text of the printing and typesetting industry.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DB836-7C06-4D7A-B01F-C98B5897DDD4}"/>
              </a:ext>
            </a:extLst>
          </p:cNvPr>
          <p:cNvSpPr txBox="1"/>
          <p:nvPr/>
        </p:nvSpPr>
        <p:spPr>
          <a:xfrm>
            <a:off x="1558368" y="2355479"/>
            <a:ext cx="11750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WEAKNESS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E596EC3-3338-4378-9F75-D7CE2F7863C7}"/>
              </a:ext>
            </a:extLst>
          </p:cNvPr>
          <p:cNvSpPr txBox="1">
            <a:spLocks/>
          </p:cNvSpPr>
          <p:nvPr/>
        </p:nvSpPr>
        <p:spPr>
          <a:xfrm>
            <a:off x="1558368" y="4041244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is simply dummy text of the printing and typesetting industry.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0E9B7E-0455-4283-AC09-F981F683E07F}"/>
              </a:ext>
            </a:extLst>
          </p:cNvPr>
          <p:cNvSpPr txBox="1"/>
          <p:nvPr/>
        </p:nvSpPr>
        <p:spPr>
          <a:xfrm>
            <a:off x="1558368" y="3714500"/>
            <a:ext cx="13994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OPPORTUNITY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05DA869-DE90-4277-88C1-8A931C29CC16}"/>
              </a:ext>
            </a:extLst>
          </p:cNvPr>
          <p:cNvSpPr txBox="1">
            <a:spLocks/>
          </p:cNvSpPr>
          <p:nvPr/>
        </p:nvSpPr>
        <p:spPr>
          <a:xfrm>
            <a:off x="1558368" y="5400264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is simply dummy text of the printing and typesetting industry.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6856AB-8705-4924-9AFE-9B1EDB0431A0}"/>
              </a:ext>
            </a:extLst>
          </p:cNvPr>
          <p:cNvSpPr txBox="1"/>
          <p:nvPr/>
        </p:nvSpPr>
        <p:spPr>
          <a:xfrm>
            <a:off x="1558368" y="5073520"/>
            <a:ext cx="7790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THREAT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F85343-085D-46F2-9AD2-7974EBDF32F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15BA23E-70D2-4AE0-87C4-24C989104147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556CB-8676-44C5-AA0E-6193C309D7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40D1E0-E404-43CB-9FE4-7D338E79D385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0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946CBC-E911-4530-95A3-706B71AF7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78782F8-32D1-4562-A99E-2A4B32E614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7C5877-B155-47A0-BA60-247933BF38DC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FF1CDA-0E51-4BE0-8353-8272056332C7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5E21584-5591-4A75-BEB8-BE8DD20A0D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C8E466-919D-458C-8F8E-D67B43AA8C4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789F6CA-3D8C-4650-ACD2-DA25E5B41B4F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B846AB-CE8A-43E9-9193-2704F2F8ABD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F284C-7672-43A2-B6BA-969CA112EB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73E882-B431-4EA2-A3F3-F042702DE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CB038-5C06-4F67-9F7B-1304D6958A01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BB6C2A-36C0-48B6-A398-57AED3E174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17F4A6-8837-4270-907A-7DAB16FEF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3AF00F-7A22-4237-8D10-21031927FC00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CFD041B-993D-42E6-A486-54FEAE8B7B2D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8DB7EC-93C1-44AC-9686-347746AEE7A8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8F63688-7F7E-44FB-B909-8F259B07AB4C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DE23A8-A1CC-4165-B7E9-007AFE9835E0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916279-E173-433C-B253-85A4DE58E7D2}"/>
              </a:ext>
            </a:extLst>
          </p:cNvPr>
          <p:cNvSpPr txBox="1"/>
          <p:nvPr/>
        </p:nvSpPr>
        <p:spPr>
          <a:xfrm>
            <a:off x="922757" y="370582"/>
            <a:ext cx="3504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D3AB5A-4C4F-458C-BC13-CE89889F7008}"/>
              </a:ext>
            </a:extLst>
          </p:cNvPr>
          <p:cNvSpPr/>
          <p:nvPr/>
        </p:nvSpPr>
        <p:spPr>
          <a:xfrm>
            <a:off x="1233090" y="1993935"/>
            <a:ext cx="2609258" cy="546065"/>
          </a:xfrm>
          <a:prstGeom prst="rect">
            <a:avLst/>
          </a:prstGeom>
          <a:gradFill flip="none" rotWithShape="1">
            <a:gsLst>
              <a:gs pos="100000">
                <a:srgbClr val="FD03F1"/>
              </a:gs>
              <a:gs pos="0">
                <a:srgbClr val="181E2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STARTER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EC9166-1B29-40D9-BBE2-8F6B40E2D67E}"/>
              </a:ext>
            </a:extLst>
          </p:cNvPr>
          <p:cNvSpPr/>
          <p:nvPr/>
        </p:nvSpPr>
        <p:spPr>
          <a:xfrm>
            <a:off x="4791372" y="1993935"/>
            <a:ext cx="2609258" cy="546065"/>
          </a:xfrm>
          <a:prstGeom prst="rect">
            <a:avLst/>
          </a:prstGeom>
          <a:gradFill flip="none" rotWithShape="1">
            <a:gsLst>
              <a:gs pos="100000">
                <a:srgbClr val="9D05FB"/>
              </a:gs>
              <a:gs pos="0">
                <a:srgbClr val="181E2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37FFF2-F16C-4BB3-BA02-F9F28FABC219}"/>
              </a:ext>
            </a:extLst>
          </p:cNvPr>
          <p:cNvSpPr/>
          <p:nvPr/>
        </p:nvSpPr>
        <p:spPr>
          <a:xfrm>
            <a:off x="8338143" y="1993935"/>
            <a:ext cx="2609258" cy="546065"/>
          </a:xfrm>
          <a:prstGeom prst="rect">
            <a:avLst/>
          </a:prstGeom>
          <a:gradFill flip="none" rotWithShape="1">
            <a:gsLst>
              <a:gs pos="100000">
                <a:srgbClr val="6C00FF"/>
              </a:gs>
              <a:gs pos="0">
                <a:srgbClr val="181E2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PROFESSIONAL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DC034F-821D-4AA7-ABBA-910ED29151C1}"/>
              </a:ext>
            </a:extLst>
          </p:cNvPr>
          <p:cNvSpPr/>
          <p:nvPr/>
        </p:nvSpPr>
        <p:spPr>
          <a:xfrm>
            <a:off x="1108007" y="3519271"/>
            <a:ext cx="2859423" cy="23316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4A3ECF-1610-436A-B467-47706FEEDBFE}"/>
              </a:ext>
            </a:extLst>
          </p:cNvPr>
          <p:cNvSpPr/>
          <p:nvPr/>
        </p:nvSpPr>
        <p:spPr>
          <a:xfrm>
            <a:off x="4666289" y="3519271"/>
            <a:ext cx="2859423" cy="23316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4A16B-1CD1-49CB-A66F-3D923A97E54D}"/>
              </a:ext>
            </a:extLst>
          </p:cNvPr>
          <p:cNvSpPr/>
          <p:nvPr/>
        </p:nvSpPr>
        <p:spPr>
          <a:xfrm>
            <a:off x="8224570" y="3519271"/>
            <a:ext cx="2859423" cy="23316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1CCCC8-906E-46A6-8756-4741D6123C2D}"/>
              </a:ext>
            </a:extLst>
          </p:cNvPr>
          <p:cNvSpPr/>
          <p:nvPr/>
        </p:nvSpPr>
        <p:spPr>
          <a:xfrm>
            <a:off x="1233090" y="2654299"/>
            <a:ext cx="2609258" cy="306432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F99174-C994-43B1-ABF0-47672E965D46}"/>
              </a:ext>
            </a:extLst>
          </p:cNvPr>
          <p:cNvSpPr/>
          <p:nvPr/>
        </p:nvSpPr>
        <p:spPr>
          <a:xfrm>
            <a:off x="4791372" y="2654299"/>
            <a:ext cx="2609258" cy="306432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5A3F14-F488-4470-AB2C-2A2E3536825A}"/>
              </a:ext>
            </a:extLst>
          </p:cNvPr>
          <p:cNvSpPr/>
          <p:nvPr/>
        </p:nvSpPr>
        <p:spPr>
          <a:xfrm>
            <a:off x="8349652" y="2654299"/>
            <a:ext cx="2609258" cy="306432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91F9A8-D868-4A64-A238-D89914BA491D}"/>
              </a:ext>
            </a:extLst>
          </p:cNvPr>
          <p:cNvSpPr txBox="1"/>
          <p:nvPr/>
        </p:nvSpPr>
        <p:spPr>
          <a:xfrm>
            <a:off x="2126068" y="2722484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$23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MOUNTH</a:t>
            </a:r>
            <a:endParaRPr lang="en-ID" sz="1200" b="1" dirty="0">
              <a:solidFill>
                <a:schemeClr val="bg1"/>
              </a:solidFill>
              <a:latin typeface="함초롬돋움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1CC5EA-C4F9-4523-AB8E-9BBA8FF44C9E}"/>
              </a:ext>
            </a:extLst>
          </p:cNvPr>
          <p:cNvSpPr txBox="1"/>
          <p:nvPr/>
        </p:nvSpPr>
        <p:spPr>
          <a:xfrm>
            <a:off x="5680661" y="2722484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$30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MOUNTH</a:t>
            </a:r>
            <a:endParaRPr lang="en-ID" sz="1200" b="1" dirty="0">
              <a:solidFill>
                <a:schemeClr val="bg1"/>
              </a:solidFill>
              <a:latin typeface="함초롬돋움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BEE600-5F87-43FA-87CE-281F7BAA424E}"/>
              </a:ext>
            </a:extLst>
          </p:cNvPr>
          <p:cNvSpPr txBox="1"/>
          <p:nvPr/>
        </p:nvSpPr>
        <p:spPr>
          <a:xfrm>
            <a:off x="9227434" y="2722484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$45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함초롬돋움" panose="02030504000101010101" pitchFamily="18" charset="-127"/>
                <a:cs typeface="Arial" panose="020B0604020202020204" pitchFamily="34" charset="0"/>
              </a:rPr>
              <a:t>MOUNTH</a:t>
            </a:r>
            <a:endParaRPr lang="en-ID" sz="1200" b="1" dirty="0">
              <a:solidFill>
                <a:schemeClr val="bg1"/>
              </a:solidFill>
              <a:latin typeface="함초롬돋움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6E8571-A262-4C49-B808-C5CA7C594B43}"/>
              </a:ext>
            </a:extLst>
          </p:cNvPr>
          <p:cNvGrpSpPr/>
          <p:nvPr/>
        </p:nvGrpSpPr>
        <p:grpSpPr>
          <a:xfrm>
            <a:off x="1561405" y="4073308"/>
            <a:ext cx="1952625" cy="1076325"/>
            <a:chOff x="1561405" y="4067175"/>
            <a:chExt cx="1952625" cy="107632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7B5776-982D-4427-B4A2-7A294D9C4113}"/>
                </a:ext>
              </a:extLst>
            </p:cNvPr>
            <p:cNvCxnSpPr/>
            <p:nvPr/>
          </p:nvCxnSpPr>
          <p:spPr>
            <a:xfrm>
              <a:off x="1561405" y="4067175"/>
              <a:ext cx="1952625" cy="0"/>
            </a:xfrm>
            <a:prstGeom prst="line">
              <a:avLst/>
            </a:prstGeom>
            <a:ln>
              <a:solidFill>
                <a:srgbClr val="FD0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BA2506-7AC8-4C1B-BEAF-BF8C9F1B488C}"/>
                </a:ext>
              </a:extLst>
            </p:cNvPr>
            <p:cNvCxnSpPr/>
            <p:nvPr/>
          </p:nvCxnSpPr>
          <p:spPr>
            <a:xfrm>
              <a:off x="1561405" y="4605338"/>
              <a:ext cx="1952625" cy="0"/>
            </a:xfrm>
            <a:prstGeom prst="line">
              <a:avLst/>
            </a:prstGeom>
            <a:ln>
              <a:solidFill>
                <a:srgbClr val="FD0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98C1B3-431C-4EE1-9B33-7FD11E9484E9}"/>
                </a:ext>
              </a:extLst>
            </p:cNvPr>
            <p:cNvCxnSpPr/>
            <p:nvPr/>
          </p:nvCxnSpPr>
          <p:spPr>
            <a:xfrm>
              <a:off x="1561405" y="5143500"/>
              <a:ext cx="1952625" cy="0"/>
            </a:xfrm>
            <a:prstGeom prst="line">
              <a:avLst/>
            </a:prstGeom>
            <a:ln>
              <a:solidFill>
                <a:srgbClr val="FD0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3A3BCF-C4D2-4B01-AC77-7311C2E50801}"/>
              </a:ext>
            </a:extLst>
          </p:cNvPr>
          <p:cNvGrpSpPr/>
          <p:nvPr/>
        </p:nvGrpSpPr>
        <p:grpSpPr>
          <a:xfrm>
            <a:off x="5122662" y="4073308"/>
            <a:ext cx="1952625" cy="1076325"/>
            <a:chOff x="1561405" y="4067175"/>
            <a:chExt cx="1952625" cy="107632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6CA049-5D9B-4003-8930-16AB90D43799}"/>
                </a:ext>
              </a:extLst>
            </p:cNvPr>
            <p:cNvCxnSpPr/>
            <p:nvPr/>
          </p:nvCxnSpPr>
          <p:spPr>
            <a:xfrm>
              <a:off x="1561405" y="4067175"/>
              <a:ext cx="1952625" cy="0"/>
            </a:xfrm>
            <a:prstGeom prst="line">
              <a:avLst/>
            </a:prstGeom>
            <a:ln>
              <a:solidFill>
                <a:srgbClr val="9D05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6CF959-0408-4973-84D4-509E505B56B0}"/>
                </a:ext>
              </a:extLst>
            </p:cNvPr>
            <p:cNvCxnSpPr/>
            <p:nvPr/>
          </p:nvCxnSpPr>
          <p:spPr>
            <a:xfrm>
              <a:off x="1561405" y="4605338"/>
              <a:ext cx="1952625" cy="0"/>
            </a:xfrm>
            <a:prstGeom prst="line">
              <a:avLst/>
            </a:prstGeom>
            <a:ln>
              <a:solidFill>
                <a:srgbClr val="9D05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45A56C-4D2F-4528-8591-089B550F81BE}"/>
                </a:ext>
              </a:extLst>
            </p:cNvPr>
            <p:cNvCxnSpPr/>
            <p:nvPr/>
          </p:nvCxnSpPr>
          <p:spPr>
            <a:xfrm>
              <a:off x="1561405" y="5143500"/>
              <a:ext cx="1952625" cy="0"/>
            </a:xfrm>
            <a:prstGeom prst="line">
              <a:avLst/>
            </a:prstGeom>
            <a:ln>
              <a:solidFill>
                <a:srgbClr val="9D05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50878F-C082-4BAD-AE6D-2BD4938FD007}"/>
              </a:ext>
            </a:extLst>
          </p:cNvPr>
          <p:cNvGrpSpPr/>
          <p:nvPr/>
        </p:nvGrpSpPr>
        <p:grpSpPr>
          <a:xfrm>
            <a:off x="8677968" y="4073308"/>
            <a:ext cx="1952625" cy="1076325"/>
            <a:chOff x="1561405" y="4067175"/>
            <a:chExt cx="1952625" cy="107632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EA0AD6D-4CCF-4A42-AC56-860693FD8EBF}"/>
                </a:ext>
              </a:extLst>
            </p:cNvPr>
            <p:cNvCxnSpPr/>
            <p:nvPr/>
          </p:nvCxnSpPr>
          <p:spPr>
            <a:xfrm>
              <a:off x="1561405" y="4067175"/>
              <a:ext cx="1952625" cy="0"/>
            </a:xfrm>
            <a:prstGeom prst="line">
              <a:avLst/>
            </a:prstGeom>
            <a:ln>
              <a:solidFill>
                <a:srgbClr val="6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E2B2EF6-FC94-43BA-A185-839E94411BEB}"/>
                </a:ext>
              </a:extLst>
            </p:cNvPr>
            <p:cNvCxnSpPr/>
            <p:nvPr/>
          </p:nvCxnSpPr>
          <p:spPr>
            <a:xfrm>
              <a:off x="1561405" y="4605338"/>
              <a:ext cx="1952625" cy="0"/>
            </a:xfrm>
            <a:prstGeom prst="line">
              <a:avLst/>
            </a:prstGeom>
            <a:ln>
              <a:solidFill>
                <a:srgbClr val="6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96EC31-88FF-4746-A4FA-19E9CA6F79D6}"/>
                </a:ext>
              </a:extLst>
            </p:cNvPr>
            <p:cNvCxnSpPr/>
            <p:nvPr/>
          </p:nvCxnSpPr>
          <p:spPr>
            <a:xfrm>
              <a:off x="1561405" y="5143500"/>
              <a:ext cx="1952625" cy="0"/>
            </a:xfrm>
            <a:prstGeom prst="line">
              <a:avLst/>
            </a:prstGeom>
            <a:ln>
              <a:solidFill>
                <a:srgbClr val="6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FAC4EC7-022C-4545-9616-21184C130DF5}"/>
              </a:ext>
            </a:extLst>
          </p:cNvPr>
          <p:cNvSpPr/>
          <p:nvPr/>
        </p:nvSpPr>
        <p:spPr>
          <a:xfrm>
            <a:off x="1561405" y="3656899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476611-A4D0-4496-803E-3E084E246482}"/>
              </a:ext>
            </a:extLst>
          </p:cNvPr>
          <p:cNvSpPr/>
          <p:nvPr/>
        </p:nvSpPr>
        <p:spPr>
          <a:xfrm>
            <a:off x="1561405" y="4196650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AE8EE0-A9B9-46AA-9735-5DCD6CF8B6F3}"/>
              </a:ext>
            </a:extLst>
          </p:cNvPr>
          <p:cNvSpPr/>
          <p:nvPr/>
        </p:nvSpPr>
        <p:spPr>
          <a:xfrm>
            <a:off x="1561405" y="4736401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D76819-C8CF-42BF-9B0D-377D689060D3}"/>
              </a:ext>
            </a:extLst>
          </p:cNvPr>
          <p:cNvSpPr/>
          <p:nvPr/>
        </p:nvSpPr>
        <p:spPr>
          <a:xfrm>
            <a:off x="1561405" y="5276151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8A2D62D-BAE1-4641-80FE-23C19538AC08}"/>
              </a:ext>
            </a:extLst>
          </p:cNvPr>
          <p:cNvSpPr/>
          <p:nvPr/>
        </p:nvSpPr>
        <p:spPr>
          <a:xfrm>
            <a:off x="5117767" y="3656899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65A10B-E820-4CA0-B71D-BCD2370EEEE3}"/>
              </a:ext>
            </a:extLst>
          </p:cNvPr>
          <p:cNvSpPr/>
          <p:nvPr/>
        </p:nvSpPr>
        <p:spPr>
          <a:xfrm>
            <a:off x="5117767" y="4196650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479968-C68B-47FE-833F-CABB5BEB589A}"/>
              </a:ext>
            </a:extLst>
          </p:cNvPr>
          <p:cNvSpPr/>
          <p:nvPr/>
        </p:nvSpPr>
        <p:spPr>
          <a:xfrm>
            <a:off x="5117767" y="4736401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561359-47B7-4FD3-90BF-FD76931BE745}"/>
              </a:ext>
            </a:extLst>
          </p:cNvPr>
          <p:cNvSpPr/>
          <p:nvPr/>
        </p:nvSpPr>
        <p:spPr>
          <a:xfrm>
            <a:off x="5117767" y="5276151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E12B0B-211F-4047-A12D-118BB7796AE8}"/>
              </a:ext>
            </a:extLst>
          </p:cNvPr>
          <p:cNvSpPr/>
          <p:nvPr/>
        </p:nvSpPr>
        <p:spPr>
          <a:xfrm>
            <a:off x="8674770" y="3656899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AB336C-2AA9-4743-987F-CA5462F73982}"/>
              </a:ext>
            </a:extLst>
          </p:cNvPr>
          <p:cNvSpPr/>
          <p:nvPr/>
        </p:nvSpPr>
        <p:spPr>
          <a:xfrm>
            <a:off x="8674770" y="4196650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6AE7594-011A-438B-B444-3D84A9DFCB4D}"/>
              </a:ext>
            </a:extLst>
          </p:cNvPr>
          <p:cNvSpPr/>
          <p:nvPr/>
        </p:nvSpPr>
        <p:spPr>
          <a:xfrm>
            <a:off x="8674770" y="4736401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ACF7A9-0CBD-424F-9C83-80E92F355E0A}"/>
              </a:ext>
            </a:extLst>
          </p:cNvPr>
          <p:cNvSpPr/>
          <p:nvPr/>
        </p:nvSpPr>
        <p:spPr>
          <a:xfrm>
            <a:off x="8674770" y="5276151"/>
            <a:ext cx="1952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37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477551" y="0"/>
            <a:ext cx="47244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2839F9-4570-4974-9F4D-03BBB4E7AB84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9D262C-8C4F-43FF-A675-D23FE557A75C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05E29F-9003-463D-9E3E-92D52296C538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10AB08-8CCE-4CBD-A3DE-5F1B73297813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A8C5B5-6FB6-4898-9185-1B1E7072FC3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99A3A8-C6C9-4D49-9ED2-F6DE0DB2BF96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85242B-5F1C-4FFE-B2B8-83895A88EAAB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AEDF7C0-7F01-49A8-9AAF-502C3744E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22235"/>
              </p:ext>
            </p:extLst>
          </p:nvPr>
        </p:nvGraphicFramePr>
        <p:xfrm>
          <a:off x="642570" y="1639742"/>
          <a:ext cx="6553201" cy="375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6027A5E-FA3A-452E-9F27-A629AD7EA19F}"/>
              </a:ext>
            </a:extLst>
          </p:cNvPr>
          <p:cNvSpPr txBox="1"/>
          <p:nvPr/>
        </p:nvSpPr>
        <p:spPr>
          <a:xfrm>
            <a:off x="704449" y="100121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HERE</a:t>
            </a:r>
            <a:endParaRPr lang="en-ID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7788021" y="585715"/>
            <a:ext cx="259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 Ut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enim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ad minim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veniam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quis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nostrud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exercitation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ullamco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laboris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nisi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aliquip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ex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commodo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consequat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 Duis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aute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irure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in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reprehenderit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in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voluptate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velit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esse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cillum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dolore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eu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fugiat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nulla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pariatur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FE5165-D71D-4045-917D-ADB7CEDFB568}"/>
              </a:ext>
            </a:extLst>
          </p:cNvPr>
          <p:cNvSpPr/>
          <p:nvPr/>
        </p:nvSpPr>
        <p:spPr>
          <a:xfrm rot="2700000">
            <a:off x="7069608" y="5182043"/>
            <a:ext cx="853953" cy="823331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9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615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73DB0CD-B66B-411E-9217-FE6B03B38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57"/>
          <a:stretch/>
        </p:blipFill>
        <p:spPr>
          <a:xfrm>
            <a:off x="3551067" y="0"/>
            <a:ext cx="8337721" cy="6858000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3145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128F-E7B7-42BF-8469-078E0BF927CA}"/>
              </a:ext>
            </a:extLst>
          </p:cNvPr>
          <p:cNvSpPr/>
          <p:nvPr/>
        </p:nvSpPr>
        <p:spPr>
          <a:xfrm>
            <a:off x="1549485" y="3676115"/>
            <a:ext cx="4067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EEBCA8-DBA7-437E-B29B-6234EFEB1DF5}"/>
              </a:ext>
            </a:extLst>
          </p:cNvPr>
          <p:cNvSpPr/>
          <p:nvPr/>
        </p:nvSpPr>
        <p:spPr>
          <a:xfrm rot="2700000">
            <a:off x="6341448" y="4850831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41A8C0-8ACE-42D5-A1A2-70D5D34E24FA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F837FA-286D-474C-928C-AEF4E3A41A0E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A9ABD5-30C2-43FA-B7FE-9B84953E819A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60E55-69C7-4D69-8568-F235304A08C4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46438-5A59-4321-A130-939703AAB27A}"/>
              </a:ext>
            </a:extLst>
          </p:cNvPr>
          <p:cNvSpPr/>
          <p:nvPr/>
        </p:nvSpPr>
        <p:spPr>
          <a:xfrm>
            <a:off x="646106" y="5240171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4BC5C-378A-4566-BD98-F6EFF6FAF4EA}"/>
              </a:ext>
            </a:extLst>
          </p:cNvPr>
          <p:cNvSpPr/>
          <p:nvPr/>
        </p:nvSpPr>
        <p:spPr>
          <a:xfrm>
            <a:off x="2474112" y="5240171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39855F-5BBC-442E-8E00-2B8BB29E4ECB}"/>
              </a:ext>
            </a:extLst>
          </p:cNvPr>
          <p:cNvSpPr/>
          <p:nvPr/>
        </p:nvSpPr>
        <p:spPr>
          <a:xfrm>
            <a:off x="4302119" y="5240171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36532-4EC8-4803-BF51-E7308295B4AB}"/>
              </a:ext>
            </a:extLst>
          </p:cNvPr>
          <p:cNvSpPr/>
          <p:nvPr/>
        </p:nvSpPr>
        <p:spPr>
          <a:xfrm rot="5400000">
            <a:off x="11231208" y="5779700"/>
            <a:ext cx="1315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PITCH BOOK</a:t>
            </a:r>
            <a:endParaRPr lang="en-ID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5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Open Sans" panose="020B0606030504020204" pitchFamily="34" charset="0"/>
                  <a:cs typeface="함초롬돋움" panose="02030504000101010101" pitchFamily="18" charset="-127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Open Sans" panose="020B0606030504020204" pitchFamily="34" charset="0"/>
                  <a:cs typeface="함초롬돋움" panose="02030504000101010101" pitchFamily="18" charset="-127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Open Sans" panose="020B0606030504020204" pitchFamily="34" charset="0"/>
                  <a:cs typeface="함초롬돋움" panose="02030504000101010101" pitchFamily="18" charset="-127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Open Sans" panose="020B0606030504020204" pitchFamily="34" charset="0"/>
                        <a:cs typeface="함초롬돋움" panose="02030504000101010101" pitchFamily="18" charset="-127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Open Sans" panose="020B0606030504020204" pitchFamily="34" charset="0"/>
                        <a:cs typeface="함초롬돋움" panose="02030504000101010101" pitchFamily="18" charset="-127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함초롬돋움" panose="02030504000101010101" pitchFamily="18" charset="-127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Open Sans" panose="020B0606030504020204" pitchFamily="34" charset="0"/>
                        <a:cs typeface="함초롬돋움" panose="02030504000101010101" pitchFamily="18" charset="-127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함초롬돋움" panose="02030504000101010101" pitchFamily="18" charset="-127"/>
                        <a:ea typeface="Open Sans" panose="020B0606030504020204" pitchFamily="34" charset="0"/>
                        <a:cs typeface="함초롬돋움" panose="02030504000101010101" pitchFamily="18" charset="-127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14773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함초롬돋움" panose="02030504000101010101" pitchFamily="18" charset="-127"/>
                    <a:ea typeface="Open Sans" panose="020B0606030504020204" pitchFamily="34" charset="0"/>
                    <a:cs typeface="함초롬돋움" panose="02030504000101010101" pitchFamily="18" charset="-127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함초롬돋움" panose="02030504000101010101" pitchFamily="18" charset="-127"/>
                    <a:ea typeface="Open Sans Light"/>
                    <a:cs typeface="함초롬돋움" panose="02030504000101010101" pitchFamily="18" charset="-127"/>
                    <a:sym typeface="Open Sans Light"/>
                  </a:rPr>
                  <a:t>Go to PPTMOA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함초롬돋움" panose="02030504000101010101" pitchFamily="18" charset="-127"/>
                    <a:ea typeface="Open Sans Light"/>
                    <a:cs typeface="함초롬돋움" panose="02030504000101010101" pitchFamily="18" charset="-127"/>
                    <a:sym typeface="Open Sans Light"/>
                  </a:rPr>
                  <a:t>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함초롬돋움" panose="02030504000101010101" pitchFamily="18" charset="-127"/>
                    <a:ea typeface="Open Sans Light"/>
                    <a:cs typeface="함초롬돋움" panose="02030504000101010101" pitchFamily="18" charset="-127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함초롬돋움" panose="02030504000101010101" pitchFamily="18" charset="-127"/>
                    <a:ea typeface="Open Sans Light"/>
                    <a:cs typeface="함초롬돋움" panose="02030504000101010101" pitchFamily="18" charset="-127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함초롬돋움" panose="02030504000101010101" pitchFamily="18" charset="-127"/>
                    <a:ea typeface="Open Sans Light"/>
                    <a:cs typeface="함초롬돋움" panose="02030504000101010101" pitchFamily="18" charset="-127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함초롬돋움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88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Get Started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Open Sans Light"/>
              </a:rPr>
              <a:t>PPTMOA.com/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8F7D9092-A728-4795-86CB-6C33FDA90791}"/>
              </a:ext>
            </a:extLst>
          </p:cNvPr>
          <p:cNvGrpSpPr/>
          <p:nvPr/>
        </p:nvGrpSpPr>
        <p:grpSpPr>
          <a:xfrm flipH="1">
            <a:off x="2088575" y="1207301"/>
            <a:ext cx="3995984" cy="964814"/>
            <a:chOff x="332329" y="1686496"/>
            <a:chExt cx="3995984" cy="964814"/>
          </a:xfrm>
        </p:grpSpPr>
        <p:sp>
          <p:nvSpPr>
            <p:cNvPr id="14" name="Group 15">
              <a:extLst>
                <a:ext uri="{FF2B5EF4-FFF2-40B4-BE49-F238E27FC236}">
                  <a16:creationId xmlns:a16="http://schemas.microsoft.com/office/drawing/2014/main" id="{A16A8634-33C8-4016-85CA-B2912F131241}"/>
                </a:ext>
              </a:extLst>
            </p:cNvPr>
            <p:cNvSpPr/>
            <p:nvPr/>
          </p:nvSpPr>
          <p:spPr>
            <a:xfrm>
              <a:off x="332329" y="2004979"/>
              <a:ext cx="39959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noProof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Click to edit text style. This is placeholder text. Click to edit text style. This is placeholder text.</a:t>
              </a:r>
              <a:endParaRPr lang="zh-CN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endParaRPr lang="zh-CN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Group 16">
              <a:extLst>
                <a:ext uri="{FF2B5EF4-FFF2-40B4-BE49-F238E27FC236}">
                  <a16:creationId xmlns:a16="http://schemas.microsoft.com/office/drawing/2014/main" id="{320DB7B0-8485-416A-81AD-01782F5902C5}"/>
                </a:ext>
              </a:extLst>
            </p:cNvPr>
            <p:cNvSpPr/>
            <p:nvPr/>
          </p:nvSpPr>
          <p:spPr>
            <a:xfrm>
              <a:off x="2529423" y="1686496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noProof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Special Price Tittle</a:t>
              </a:r>
              <a:endParaRPr lang="zh-CN" altLang="en-US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53AAF1-CB87-419F-B6F6-AC923E10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9" b="77738"/>
          <a:stretch/>
        </p:blipFill>
        <p:spPr>
          <a:xfrm>
            <a:off x="613389" y="1068951"/>
            <a:ext cx="1431878" cy="132462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2B096BF-99D8-4F24-AFB1-F2545AB809B1}"/>
              </a:ext>
            </a:extLst>
          </p:cNvPr>
          <p:cNvGrpSpPr/>
          <p:nvPr/>
        </p:nvGrpSpPr>
        <p:grpSpPr>
          <a:xfrm>
            <a:off x="2163702" y="2049349"/>
            <a:ext cx="996662" cy="188259"/>
            <a:chOff x="2018954" y="1681798"/>
            <a:chExt cx="996662" cy="188259"/>
          </a:xfrm>
        </p:grpSpPr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2EE5DF2E-4214-4B7A-90C4-4E21D321605F}"/>
                </a:ext>
              </a:extLst>
            </p:cNvPr>
            <p:cNvSpPr/>
            <p:nvPr/>
          </p:nvSpPr>
          <p:spPr>
            <a:xfrm>
              <a:off x="2018954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7F1D2917-61F1-4299-95BD-A3BDBAB3F3D0}"/>
                </a:ext>
              </a:extLst>
            </p:cNvPr>
            <p:cNvSpPr/>
            <p:nvPr/>
          </p:nvSpPr>
          <p:spPr>
            <a:xfrm>
              <a:off x="2221055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6451351C-5AC6-446E-ADD9-3D0244BB246E}"/>
                </a:ext>
              </a:extLst>
            </p:cNvPr>
            <p:cNvSpPr/>
            <p:nvPr/>
          </p:nvSpPr>
          <p:spPr>
            <a:xfrm>
              <a:off x="2423156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30379CB5-3052-4CA6-A44F-0F4354CBDF18}"/>
                </a:ext>
              </a:extLst>
            </p:cNvPr>
            <p:cNvSpPr/>
            <p:nvPr/>
          </p:nvSpPr>
          <p:spPr>
            <a:xfrm>
              <a:off x="2625257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별: 꼭짓점 5개 41">
              <a:extLst>
                <a:ext uri="{FF2B5EF4-FFF2-40B4-BE49-F238E27FC236}">
                  <a16:creationId xmlns:a16="http://schemas.microsoft.com/office/drawing/2014/main" id="{E332B767-22C4-4CFA-AF4F-899D3C43261C}"/>
                </a:ext>
              </a:extLst>
            </p:cNvPr>
            <p:cNvSpPr/>
            <p:nvPr/>
          </p:nvSpPr>
          <p:spPr>
            <a:xfrm>
              <a:off x="2827357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7011DBF-49D5-4B18-84C4-9822E673B008}"/>
              </a:ext>
            </a:extLst>
          </p:cNvPr>
          <p:cNvCxnSpPr/>
          <p:nvPr/>
        </p:nvCxnSpPr>
        <p:spPr>
          <a:xfrm>
            <a:off x="667179" y="2453796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5">
            <a:extLst>
              <a:ext uri="{FF2B5EF4-FFF2-40B4-BE49-F238E27FC236}">
                <a16:creationId xmlns:a16="http://schemas.microsoft.com/office/drawing/2014/main" id="{E668F0D5-3DE3-4C7F-8192-6AA4018C6131}"/>
              </a:ext>
            </a:extLst>
          </p:cNvPr>
          <p:cNvGrpSpPr/>
          <p:nvPr/>
        </p:nvGrpSpPr>
        <p:grpSpPr>
          <a:xfrm flipH="1">
            <a:off x="2088575" y="2761173"/>
            <a:ext cx="3995984" cy="964814"/>
            <a:chOff x="332329" y="1686496"/>
            <a:chExt cx="3995984" cy="964814"/>
          </a:xfrm>
        </p:grpSpPr>
        <p:sp>
          <p:nvSpPr>
            <p:cNvPr id="48" name="Group 15">
              <a:extLst>
                <a:ext uri="{FF2B5EF4-FFF2-40B4-BE49-F238E27FC236}">
                  <a16:creationId xmlns:a16="http://schemas.microsoft.com/office/drawing/2014/main" id="{20ED5FD4-B983-4954-A33E-1E025BB4E6CB}"/>
                </a:ext>
              </a:extLst>
            </p:cNvPr>
            <p:cNvSpPr/>
            <p:nvPr/>
          </p:nvSpPr>
          <p:spPr>
            <a:xfrm>
              <a:off x="332329" y="2004979"/>
              <a:ext cx="39959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noProof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Click to edit text style. This is placeholder text. Click to edit text style. This is placeholder text.</a:t>
              </a:r>
              <a:endParaRPr lang="zh-CN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endParaRPr lang="zh-CN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9" name="Group 16">
              <a:extLst>
                <a:ext uri="{FF2B5EF4-FFF2-40B4-BE49-F238E27FC236}">
                  <a16:creationId xmlns:a16="http://schemas.microsoft.com/office/drawing/2014/main" id="{DE55F4F3-5A60-44DD-9C82-DBA5EAD24E99}"/>
                </a:ext>
              </a:extLst>
            </p:cNvPr>
            <p:cNvSpPr/>
            <p:nvPr/>
          </p:nvSpPr>
          <p:spPr>
            <a:xfrm>
              <a:off x="2529423" y="1686496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noProof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Special Price Tittle</a:t>
              </a:r>
              <a:endParaRPr lang="zh-CN" altLang="en-US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5F3B621F-7FD3-47D2-9980-BC277A5AF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9" b="77738"/>
          <a:stretch/>
        </p:blipFill>
        <p:spPr>
          <a:xfrm>
            <a:off x="613389" y="2622823"/>
            <a:ext cx="1431878" cy="1324623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B76BB4-61A9-450F-A4AC-B1F908907123}"/>
              </a:ext>
            </a:extLst>
          </p:cNvPr>
          <p:cNvGrpSpPr/>
          <p:nvPr/>
        </p:nvGrpSpPr>
        <p:grpSpPr>
          <a:xfrm>
            <a:off x="2163702" y="3603221"/>
            <a:ext cx="996662" cy="188259"/>
            <a:chOff x="2018954" y="1681798"/>
            <a:chExt cx="996662" cy="188259"/>
          </a:xfrm>
        </p:grpSpPr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021E207D-C6B9-4B2C-B2B5-54440429B9A3}"/>
                </a:ext>
              </a:extLst>
            </p:cNvPr>
            <p:cNvSpPr/>
            <p:nvPr/>
          </p:nvSpPr>
          <p:spPr>
            <a:xfrm>
              <a:off x="2018954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B44BFF3B-588B-4E2B-9220-7CDEB903DCA7}"/>
                </a:ext>
              </a:extLst>
            </p:cNvPr>
            <p:cNvSpPr/>
            <p:nvPr/>
          </p:nvSpPr>
          <p:spPr>
            <a:xfrm>
              <a:off x="2221055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454CD3C0-F9C5-45E9-9571-F252E4827AF7}"/>
                </a:ext>
              </a:extLst>
            </p:cNvPr>
            <p:cNvSpPr/>
            <p:nvPr/>
          </p:nvSpPr>
          <p:spPr>
            <a:xfrm>
              <a:off x="2423156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4C073501-8E53-4A62-83F6-E379C31417E9}"/>
                </a:ext>
              </a:extLst>
            </p:cNvPr>
            <p:cNvSpPr/>
            <p:nvPr/>
          </p:nvSpPr>
          <p:spPr>
            <a:xfrm>
              <a:off x="2625257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39295F14-BEF7-43E4-B72B-92F3049773D2}"/>
                </a:ext>
              </a:extLst>
            </p:cNvPr>
            <p:cNvSpPr/>
            <p:nvPr/>
          </p:nvSpPr>
          <p:spPr>
            <a:xfrm>
              <a:off x="2827357" y="1681798"/>
              <a:ext cx="188259" cy="188259"/>
            </a:xfrm>
            <a:prstGeom prst="star5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A9324B5-BA61-4ADA-A929-D091954757E8}"/>
              </a:ext>
            </a:extLst>
          </p:cNvPr>
          <p:cNvCxnSpPr/>
          <p:nvPr/>
        </p:nvCxnSpPr>
        <p:spPr>
          <a:xfrm>
            <a:off x="667179" y="4007668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">
            <a:extLst>
              <a:ext uri="{FF2B5EF4-FFF2-40B4-BE49-F238E27FC236}">
                <a16:creationId xmlns:a16="http://schemas.microsoft.com/office/drawing/2014/main" id="{307DF79D-8B79-4E0A-9F60-694013F70DA4}"/>
              </a:ext>
            </a:extLst>
          </p:cNvPr>
          <p:cNvGrpSpPr/>
          <p:nvPr/>
        </p:nvGrpSpPr>
        <p:grpSpPr>
          <a:xfrm flipH="1">
            <a:off x="2088575" y="4447408"/>
            <a:ext cx="3995984" cy="964814"/>
            <a:chOff x="332329" y="1686496"/>
            <a:chExt cx="3995984" cy="964814"/>
          </a:xfrm>
        </p:grpSpPr>
        <p:sp>
          <p:nvSpPr>
            <p:cNvPr id="59" name="Group 15">
              <a:extLst>
                <a:ext uri="{FF2B5EF4-FFF2-40B4-BE49-F238E27FC236}">
                  <a16:creationId xmlns:a16="http://schemas.microsoft.com/office/drawing/2014/main" id="{D73FF479-AD1C-4C7E-A2C8-F4FF3E403917}"/>
                </a:ext>
              </a:extLst>
            </p:cNvPr>
            <p:cNvSpPr/>
            <p:nvPr/>
          </p:nvSpPr>
          <p:spPr>
            <a:xfrm>
              <a:off x="332329" y="2004979"/>
              <a:ext cx="39959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noProof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Click to edit text style. This is placeholder text. Click to edit text style. This is placeholder text.</a:t>
              </a:r>
              <a:endParaRPr lang="zh-CN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endParaRPr lang="zh-CN" altLang="en-US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0" name="Group 16">
              <a:extLst>
                <a:ext uri="{FF2B5EF4-FFF2-40B4-BE49-F238E27FC236}">
                  <a16:creationId xmlns:a16="http://schemas.microsoft.com/office/drawing/2014/main" id="{6DCEEC51-5F54-4C23-AC8A-402511FE2D02}"/>
                </a:ext>
              </a:extLst>
            </p:cNvPr>
            <p:cNvSpPr/>
            <p:nvPr/>
          </p:nvSpPr>
          <p:spPr>
            <a:xfrm>
              <a:off x="2529423" y="1686496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noProof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Special Price Tittle</a:t>
              </a:r>
              <a:endParaRPr lang="zh-CN" altLang="en-US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5AD3EE2E-D2CE-436C-B3FB-7E1E14187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9" b="77738"/>
          <a:stretch/>
        </p:blipFill>
        <p:spPr>
          <a:xfrm>
            <a:off x="613389" y="4309058"/>
            <a:ext cx="1431878" cy="1324623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CD6DFE3C-0A9F-41C4-A87D-312E4B40343A}"/>
              </a:ext>
            </a:extLst>
          </p:cNvPr>
          <p:cNvGrpSpPr/>
          <p:nvPr/>
        </p:nvGrpSpPr>
        <p:grpSpPr>
          <a:xfrm>
            <a:off x="2163702" y="5289456"/>
            <a:ext cx="996662" cy="188259"/>
            <a:chOff x="2018954" y="1681798"/>
            <a:chExt cx="996662" cy="188259"/>
          </a:xfrm>
        </p:grpSpPr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E72715D9-3018-48B9-B16B-823DA571E811}"/>
                </a:ext>
              </a:extLst>
            </p:cNvPr>
            <p:cNvSpPr/>
            <p:nvPr/>
          </p:nvSpPr>
          <p:spPr>
            <a:xfrm>
              <a:off x="2018954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594B5F48-B80A-4583-84F6-DAA80E48EFB4}"/>
                </a:ext>
              </a:extLst>
            </p:cNvPr>
            <p:cNvSpPr/>
            <p:nvPr/>
          </p:nvSpPr>
          <p:spPr>
            <a:xfrm>
              <a:off x="2221055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465DA894-FA5D-4205-87B5-4EE3977A3A0D}"/>
                </a:ext>
              </a:extLst>
            </p:cNvPr>
            <p:cNvSpPr/>
            <p:nvPr/>
          </p:nvSpPr>
          <p:spPr>
            <a:xfrm>
              <a:off x="2423156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65">
              <a:extLst>
                <a:ext uri="{FF2B5EF4-FFF2-40B4-BE49-F238E27FC236}">
                  <a16:creationId xmlns:a16="http://schemas.microsoft.com/office/drawing/2014/main" id="{43DC602B-D9DD-4345-BA36-10AE32A1EF3D}"/>
                </a:ext>
              </a:extLst>
            </p:cNvPr>
            <p:cNvSpPr/>
            <p:nvPr/>
          </p:nvSpPr>
          <p:spPr>
            <a:xfrm>
              <a:off x="2625257" y="1681798"/>
              <a:ext cx="188259" cy="188259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66">
              <a:extLst>
                <a:ext uri="{FF2B5EF4-FFF2-40B4-BE49-F238E27FC236}">
                  <a16:creationId xmlns:a16="http://schemas.microsoft.com/office/drawing/2014/main" id="{CED84D53-34A7-40C1-9718-0D8ED451F7EF}"/>
                </a:ext>
              </a:extLst>
            </p:cNvPr>
            <p:cNvSpPr/>
            <p:nvPr/>
          </p:nvSpPr>
          <p:spPr>
            <a:xfrm>
              <a:off x="2827357" y="1681798"/>
              <a:ext cx="188259" cy="188259"/>
            </a:xfrm>
            <a:prstGeom prst="star5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FF1D48F-EA6B-4CC1-A328-AC51B6CFB96A}"/>
              </a:ext>
            </a:extLst>
          </p:cNvPr>
          <p:cNvCxnSpPr/>
          <p:nvPr/>
        </p:nvCxnSpPr>
        <p:spPr>
          <a:xfrm>
            <a:off x="667179" y="5693903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2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함초롬돋움" panose="02030504000101010101" pitchFamily="18" charset="-127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424865"/>
            <a:ext cx="2360745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" panose="020B0606030504020204" pitchFamily="34" charset="0"/>
                <a:cs typeface="함초롬돋움" panose="02030504000101010101" pitchFamily="18" charset="-127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4176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424863"/>
            <a:ext cx="215384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" panose="020B0606030504020204" pitchFamily="34" charset="0"/>
                <a:cs typeface="함초롬돋움" panose="02030504000101010101" pitchFamily="18" charset="-127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4176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420820"/>
            <a:ext cx="221406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" panose="020B0606030504020204" pitchFamily="34" charset="0"/>
                <a:cs typeface="함초롬돋움" panose="02030504000101010101" pitchFamily="18" charset="-127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4176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함초롬돋움" panose="02030504000101010101" pitchFamily="18" charset="-127"/>
              </a:rPr>
              <a:t>Ask us about special enterprise pricing.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3654469" y="5872775"/>
            <a:ext cx="4883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 Light"/>
                <a:cs typeface="함초롬돋움" panose="02030504000101010101" pitchFamily="18" charset="-127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 Light"/>
                <a:cs typeface="함초롬돋움" panose="02030504000101010101" pitchFamily="18" charset="-127"/>
                <a:sym typeface="Open Sans Light"/>
              </a:rPr>
              <a:t>PPTMOA.com/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 Light"/>
                <a:cs typeface="함초롬돋움" panose="02030504000101010101" pitchFamily="18" charset="-127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함초롬돋움" panose="02030504000101010101" pitchFamily="18" charset="-127"/>
                <a:ea typeface="Open Sans Light"/>
                <a:cs typeface="함초롬돋움" panose="02030504000101010101" pitchFamily="18" charset="-127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함초롬돋움" panose="02030504000101010101" pitchFamily="18" charset="-127"/>
              <a:ea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2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21E68AE-2020-4D45-946E-237353E2B5F4}"/>
              </a:ext>
            </a:extLst>
          </p:cNvPr>
          <p:cNvSpPr/>
          <p:nvPr/>
        </p:nvSpPr>
        <p:spPr>
          <a:xfrm>
            <a:off x="4415603" y="928915"/>
            <a:ext cx="3544676" cy="50001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38100" dir="10800000" sx="102000" sy="102000" algn="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FB5FE-E251-460A-9556-821C8318FDF9}"/>
              </a:ext>
            </a:extLst>
          </p:cNvPr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F5F8E-F496-4FEA-96D2-A96AB4D7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03" y="928915"/>
            <a:ext cx="7500257" cy="500017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650013-00FB-406F-80D6-5DA1C5232BC3}"/>
              </a:ext>
            </a:extLst>
          </p:cNvPr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1A5DB-D2F8-4D96-AA78-C417C2FFB9E4}"/>
              </a:ext>
            </a:extLst>
          </p:cNvPr>
          <p:cNvSpPr txBox="1"/>
          <p:nvPr/>
        </p:nvSpPr>
        <p:spPr>
          <a:xfrm>
            <a:off x="182289" y="1054719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C2FD30-42EA-40B8-A4A5-BD0A053A01CC}"/>
              </a:ext>
            </a:extLst>
          </p:cNvPr>
          <p:cNvSpPr/>
          <p:nvPr/>
        </p:nvSpPr>
        <p:spPr>
          <a:xfrm>
            <a:off x="731811" y="2045087"/>
            <a:ext cx="30353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dolor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sit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amet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elit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sed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do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 Ut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enim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ad minim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veniam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quis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nostrud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exercitation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ullamco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laboris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nisi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aliquip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commodo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consequat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 Duis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aute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irure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dolor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in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reprehenderit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in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voluptate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velit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esse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cillum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dolore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eu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fugiat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nulla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pariatur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5C41F5-7EDF-4EA1-8353-F4D90E19B5FA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045132-F478-42AC-8A53-D76A6C991B2B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92C532-D852-4C69-B3EC-12B0A2FBC342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63E80-EB45-439D-B3E4-A65827CFBA7D}"/>
              </a:ext>
            </a:extLst>
          </p:cNvPr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EBDA6-9B0A-46F2-83CD-C2E4E12CE8FD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AFF1A4-952C-4682-9F1C-BA5CE08427A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9FF12B-27C0-47CD-9F69-E3F15507A1E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3744B4-259E-4E08-8E66-5A57E0729B88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8AFDE-04D6-4017-AE15-C74A7210F8AE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97B44E-9D9E-42E7-BDEB-203B76583345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0969FB-A113-43DA-B27F-0A57805C1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769706-41E7-4BA6-B100-4CFC044C8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305C15-9AEC-4CFE-9FB9-140FBA94AC0A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550E8A-5A46-4104-B526-9A6E264B57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B6BE2-0800-4A83-9077-D8C1D7F89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D34109-5FF2-4F93-B27B-2ED47D426073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8D344E1-A852-4F89-9839-284B16BD1F3B}"/>
              </a:ext>
            </a:extLst>
          </p:cNvPr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42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7E59B-D68D-4CF2-AD06-9590EA98455E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6581CB-F49A-4230-BE9F-4A04FDFA6C0F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D05501-BB24-49B1-8E16-6AC51C78A667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F7DBB-74B9-4030-ADE7-62635CE1CD85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8120C26-5CAF-4C3B-921F-BAE0E5A415E5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A293BE-7CB9-4AAD-98D0-3F7E5D110B94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9D15FA-A63F-4F59-8BD4-A35DE9D4A500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D6AFC-A53D-43DE-A145-DBBF2E0572AC}"/>
              </a:ext>
            </a:extLst>
          </p:cNvPr>
          <p:cNvSpPr/>
          <p:nvPr/>
        </p:nvSpPr>
        <p:spPr>
          <a:xfrm>
            <a:off x="12226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6643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A0B10-275A-4D07-904C-2C7467D95A55}"/>
              </a:ext>
            </a:extLst>
          </p:cNvPr>
          <p:cNvSpPr/>
          <p:nvPr/>
        </p:nvSpPr>
        <p:spPr>
          <a:xfrm>
            <a:off x="8202615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4343907" y="379036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DO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11960-15B6-4F9D-B4F1-63A272137AC9}"/>
              </a:ext>
            </a:extLst>
          </p:cNvPr>
          <p:cNvSpPr/>
          <p:nvPr/>
        </p:nvSpPr>
        <p:spPr>
          <a:xfrm>
            <a:off x="3048000" y="1173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F74B3-C9B7-4CB7-A961-C664BB670E9D}"/>
              </a:ext>
            </a:extLst>
          </p:cNvPr>
          <p:cNvSpPr/>
          <p:nvPr/>
        </p:nvSpPr>
        <p:spPr>
          <a:xfrm>
            <a:off x="1470414" y="3578991"/>
            <a:ext cx="22538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elit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sed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do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 Ut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enim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ad minim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veniam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quis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nostrud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exercitation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ullamco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laboris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nisi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aliquip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ea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commodo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consequat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382BDE-09E6-452A-9081-BEB8512360A4}"/>
              </a:ext>
            </a:extLst>
          </p:cNvPr>
          <p:cNvGrpSpPr/>
          <p:nvPr/>
        </p:nvGrpSpPr>
        <p:grpSpPr>
          <a:xfrm>
            <a:off x="1581150" y="2836966"/>
            <a:ext cx="477756" cy="477756"/>
            <a:chOff x="4319588" y="2492375"/>
            <a:chExt cx="287338" cy="287338"/>
          </a:xfrm>
          <a:solidFill>
            <a:schemeClr val="bg1">
              <a:lumMod val="75000"/>
            </a:schemeClr>
          </a:solidFill>
        </p:grpSpPr>
        <p:sp>
          <p:nvSpPr>
            <p:cNvPr id="38" name="Freeform 372">
              <a:extLst>
                <a:ext uri="{FF2B5EF4-FFF2-40B4-BE49-F238E27FC236}">
                  <a16:creationId xmlns:a16="http://schemas.microsoft.com/office/drawing/2014/main" id="{F30A7240-5F4F-419C-8EF4-68E346B05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39" name="Freeform 373">
              <a:extLst>
                <a:ext uri="{FF2B5EF4-FFF2-40B4-BE49-F238E27FC236}">
                  <a16:creationId xmlns:a16="http://schemas.microsoft.com/office/drawing/2014/main" id="{2FD5BE63-4B2E-43D7-B69B-2C80CAB71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54556E-6F1D-4964-9B7E-8E6DBE3F3639}"/>
              </a:ext>
            </a:extLst>
          </p:cNvPr>
          <p:cNvGrpSpPr/>
          <p:nvPr/>
        </p:nvGrpSpPr>
        <p:grpSpPr>
          <a:xfrm>
            <a:off x="4973495" y="2870934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41" name="Freeform 567">
              <a:extLst>
                <a:ext uri="{FF2B5EF4-FFF2-40B4-BE49-F238E27FC236}">
                  <a16:creationId xmlns:a16="http://schemas.microsoft.com/office/drawing/2014/main" id="{0663E071-1E4B-40C3-833C-8FC56AAEA2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2" name="Freeform 568">
              <a:extLst>
                <a:ext uri="{FF2B5EF4-FFF2-40B4-BE49-F238E27FC236}">
                  <a16:creationId xmlns:a16="http://schemas.microsoft.com/office/drawing/2014/main" id="{EF75CDD7-D00F-4935-9AD3-AA519508B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3" name="Freeform 569">
              <a:extLst>
                <a:ext uri="{FF2B5EF4-FFF2-40B4-BE49-F238E27FC236}">
                  <a16:creationId xmlns:a16="http://schemas.microsoft.com/office/drawing/2014/main" id="{EA1040BF-385D-414D-8806-459AF463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4" name="Freeform 570">
              <a:extLst>
                <a:ext uri="{FF2B5EF4-FFF2-40B4-BE49-F238E27FC236}">
                  <a16:creationId xmlns:a16="http://schemas.microsoft.com/office/drawing/2014/main" id="{D1816B94-D1CE-4A1A-8B53-E56A41BFF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83659" y="3578991"/>
            <a:ext cx="22538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elit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sed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do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 Ut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enim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ad minim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veniam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quis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nostrud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exercitation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ullamco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laboris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nisi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aliquip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ea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commodo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consequat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B710C-4DA7-4B9B-B735-121A76263576}"/>
              </a:ext>
            </a:extLst>
          </p:cNvPr>
          <p:cNvSpPr/>
          <p:nvPr/>
        </p:nvSpPr>
        <p:spPr>
          <a:xfrm>
            <a:off x="8421884" y="3578991"/>
            <a:ext cx="225386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elit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sed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do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 Ut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enim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ad minim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veniam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quis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nostrud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exercitation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ullamco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laboris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nisi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aliquip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ex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ea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commodo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consequat</a:t>
            </a:r>
            <a:r>
              <a:rPr lang="en-ID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</a:rPr>
              <a:t>.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2BBC-0391-419C-A1AE-5E619D74B8E6}"/>
              </a:ext>
            </a:extLst>
          </p:cNvPr>
          <p:cNvSpPr/>
          <p:nvPr/>
        </p:nvSpPr>
        <p:spPr>
          <a:xfrm rot="2700000">
            <a:off x="3048013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34524F9-934E-4307-A1E7-6D03BA44A7B8}"/>
              </a:ext>
            </a:extLst>
          </p:cNvPr>
          <p:cNvSpPr/>
          <p:nvPr/>
        </p:nvSpPr>
        <p:spPr>
          <a:xfrm rot="2700000">
            <a:off x="6489712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DC28E5-94CD-4F0A-8C5A-5FA92E6230DB}"/>
              </a:ext>
            </a:extLst>
          </p:cNvPr>
          <p:cNvSpPr/>
          <p:nvPr/>
        </p:nvSpPr>
        <p:spPr>
          <a:xfrm rot="2700000">
            <a:off x="10027937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266F00-8861-49F1-84DD-242ABA85155F}"/>
              </a:ext>
            </a:extLst>
          </p:cNvPr>
          <p:cNvGrpSpPr/>
          <p:nvPr/>
        </p:nvGrpSpPr>
        <p:grpSpPr>
          <a:xfrm>
            <a:off x="8526425" y="2859171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52" name="Freeform 1153">
              <a:extLst>
                <a:ext uri="{FF2B5EF4-FFF2-40B4-BE49-F238E27FC236}">
                  <a16:creationId xmlns:a16="http://schemas.microsoft.com/office/drawing/2014/main" id="{457F71BE-C88D-42B2-A6E1-4F7790A11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3" name="Freeform 1154">
              <a:extLst>
                <a:ext uri="{FF2B5EF4-FFF2-40B4-BE49-F238E27FC236}">
                  <a16:creationId xmlns:a16="http://schemas.microsoft.com/office/drawing/2014/main" id="{A848648E-E945-4577-845F-8DD7AD45E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4" name="Freeform 1155">
              <a:extLst>
                <a:ext uri="{FF2B5EF4-FFF2-40B4-BE49-F238E27FC236}">
                  <a16:creationId xmlns:a16="http://schemas.microsoft.com/office/drawing/2014/main" id="{16773A0B-F9B9-4A5A-842D-ECCD903CE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5" name="Freeform 1156">
              <a:extLst>
                <a:ext uri="{FF2B5EF4-FFF2-40B4-BE49-F238E27FC236}">
                  <a16:creationId xmlns:a16="http://schemas.microsoft.com/office/drawing/2014/main" id="{CF8674C1-47BE-401C-9542-429F92A3D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6" name="Freeform 1157">
              <a:extLst>
                <a:ext uri="{FF2B5EF4-FFF2-40B4-BE49-F238E27FC236}">
                  <a16:creationId xmlns:a16="http://schemas.microsoft.com/office/drawing/2014/main" id="{2C2F6E95-BA1B-4D97-B8EF-C467169A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7" name="Freeform 1158">
              <a:extLst>
                <a:ext uri="{FF2B5EF4-FFF2-40B4-BE49-F238E27FC236}">
                  <a16:creationId xmlns:a16="http://schemas.microsoft.com/office/drawing/2014/main" id="{C1FD940A-8D66-46D7-867E-1CAC06461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8" name="Freeform 1159">
              <a:extLst>
                <a:ext uri="{FF2B5EF4-FFF2-40B4-BE49-F238E27FC236}">
                  <a16:creationId xmlns:a16="http://schemas.microsoft.com/office/drawing/2014/main" id="{EA6EB8CF-5D8B-43C9-9D2F-24A45BF30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9" name="Freeform 1160">
              <a:extLst>
                <a:ext uri="{FF2B5EF4-FFF2-40B4-BE49-F238E27FC236}">
                  <a16:creationId xmlns:a16="http://schemas.microsoft.com/office/drawing/2014/main" id="{D6969E0B-02D1-490B-804A-4155B409E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4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DBF89B6-7525-478F-9C83-14EABB1D9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ABB55B-8851-42F5-9BB2-5F9397749B08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394664-C53A-4EB7-AFA8-FA36628A89F5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7E22B-2ACD-4B35-A00E-1B6235FF47AA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7DC815-D6A4-499E-9135-4E6D9359413D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C10D277-FC47-49CA-A44D-B07CFBDB7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FCD3E0-01BB-4A98-B891-A5632DE7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93A9DA-159E-4CA2-AA56-1EE7FA7C5D9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54A010-6544-4220-8E20-2D779AAF9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6E6F1B-9FE2-41ED-81F8-A4150F1A3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8BB03D2-1A7D-4F12-8111-3A49A0F4C4F5}"/>
              </a:ext>
            </a:extLst>
          </p:cNvPr>
          <p:cNvSpPr/>
          <p:nvPr/>
        </p:nvSpPr>
        <p:spPr>
          <a:xfrm>
            <a:off x="-1" y="1758951"/>
            <a:ext cx="12192001" cy="3340098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4EE9B-2A7E-42F8-8FC3-B79287274E86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1BCE3A-CBA2-44C7-8AF9-B9F61DC30159}"/>
              </a:ext>
            </a:extLst>
          </p:cNvPr>
          <p:cNvSpPr txBox="1"/>
          <p:nvPr/>
        </p:nvSpPr>
        <p:spPr>
          <a:xfrm>
            <a:off x="922757" y="460198"/>
            <a:ext cx="35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9FB991-ADAA-47BC-947C-76C70E9AC336}"/>
              </a:ext>
            </a:extLst>
          </p:cNvPr>
          <p:cNvGrpSpPr/>
          <p:nvPr/>
        </p:nvGrpSpPr>
        <p:grpSpPr>
          <a:xfrm>
            <a:off x="648492" y="2506424"/>
            <a:ext cx="2253861" cy="2077820"/>
            <a:chOff x="648492" y="2506424"/>
            <a:chExt cx="2253861" cy="20778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070743-6498-4023-B5CB-81761924027D}"/>
                </a:ext>
              </a:extLst>
            </p:cNvPr>
            <p:cNvSpPr/>
            <p:nvPr/>
          </p:nvSpPr>
          <p:spPr>
            <a:xfrm>
              <a:off x="648492" y="2968417"/>
              <a:ext cx="2253861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Lorem ipsum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dolor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sit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amet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consectetur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adipiscing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elit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sed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do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eiusmod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tempor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incididunt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labore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et dolore magna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 Ut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enim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ad minim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veniam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quis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nostrud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exercitation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ullamco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nisi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aliquip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commodo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consequat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79A5EE5-D8DC-407B-9ECD-BEF21383F824}"/>
                </a:ext>
              </a:extLst>
            </p:cNvPr>
            <p:cNvSpPr/>
            <p:nvPr/>
          </p:nvSpPr>
          <p:spPr>
            <a:xfrm>
              <a:off x="1129166" y="2506424"/>
              <a:ext cx="16401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Y O U R T E X T</a:t>
              </a:r>
              <a:endParaRPr lang="en-ID" sz="1600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0B29A8-C9CE-4C29-A527-3680FAD7097B}"/>
              </a:ext>
            </a:extLst>
          </p:cNvPr>
          <p:cNvGrpSpPr/>
          <p:nvPr/>
        </p:nvGrpSpPr>
        <p:grpSpPr>
          <a:xfrm>
            <a:off x="3338470" y="2506424"/>
            <a:ext cx="2253861" cy="2077820"/>
            <a:chOff x="648492" y="2506424"/>
            <a:chExt cx="2253861" cy="20778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11E285-7D67-41B1-96E3-6D4B89FC356A}"/>
                </a:ext>
              </a:extLst>
            </p:cNvPr>
            <p:cNvSpPr/>
            <p:nvPr/>
          </p:nvSpPr>
          <p:spPr>
            <a:xfrm>
              <a:off x="648492" y="2968417"/>
              <a:ext cx="2253861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Lorem ipsum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dolor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sit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amet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consectetur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adipiscing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elit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sed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do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eiusmod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tempor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incididunt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labore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et dolore magna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 Ut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enim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ad minim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veniam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quis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nostrud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exercitation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ullamco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nisi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aliquip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commodo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consequat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FEC18E-0BB3-4286-AED6-809CE12D3E65}"/>
                </a:ext>
              </a:extLst>
            </p:cNvPr>
            <p:cNvSpPr/>
            <p:nvPr/>
          </p:nvSpPr>
          <p:spPr>
            <a:xfrm>
              <a:off x="1129166" y="2506424"/>
              <a:ext cx="16401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Y O U R T E X T</a:t>
              </a:r>
              <a:endParaRPr lang="en-ID" sz="1600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651FC4-83F9-485E-B1A0-22B0E09620EC}"/>
              </a:ext>
            </a:extLst>
          </p:cNvPr>
          <p:cNvGrpSpPr/>
          <p:nvPr/>
        </p:nvGrpSpPr>
        <p:grpSpPr>
          <a:xfrm>
            <a:off x="6028448" y="2506424"/>
            <a:ext cx="2253861" cy="2077820"/>
            <a:chOff x="648492" y="2506424"/>
            <a:chExt cx="2253861" cy="20778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C91F31-7AB4-4B27-B72D-F0050FE71FCA}"/>
                </a:ext>
              </a:extLst>
            </p:cNvPr>
            <p:cNvSpPr/>
            <p:nvPr/>
          </p:nvSpPr>
          <p:spPr>
            <a:xfrm>
              <a:off x="648492" y="2968417"/>
              <a:ext cx="2253861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Lorem ipsum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dolor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sit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amet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consectetur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adipiscing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elit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sed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do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eiusmod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tempor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incididunt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labore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et dolore magna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 Ut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enim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ad minim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veniam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quis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nostrud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exercitation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ullamco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nisi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aliquip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commodo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consequat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A08747D-E8F8-43EC-8952-749B62E55506}"/>
                </a:ext>
              </a:extLst>
            </p:cNvPr>
            <p:cNvSpPr/>
            <p:nvPr/>
          </p:nvSpPr>
          <p:spPr>
            <a:xfrm>
              <a:off x="1129166" y="2506424"/>
              <a:ext cx="16401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Y O U R T E X T</a:t>
              </a:r>
              <a:endParaRPr lang="en-ID" sz="1600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698F28-2C2B-459D-9258-666C0BB93B1A}"/>
              </a:ext>
            </a:extLst>
          </p:cNvPr>
          <p:cNvGrpSpPr/>
          <p:nvPr/>
        </p:nvGrpSpPr>
        <p:grpSpPr>
          <a:xfrm>
            <a:off x="8718425" y="2506424"/>
            <a:ext cx="2253861" cy="2077820"/>
            <a:chOff x="648492" y="2506424"/>
            <a:chExt cx="2253861" cy="20778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CC8521-834C-4A8C-B627-94A9095A1456}"/>
                </a:ext>
              </a:extLst>
            </p:cNvPr>
            <p:cNvSpPr/>
            <p:nvPr/>
          </p:nvSpPr>
          <p:spPr>
            <a:xfrm>
              <a:off x="648492" y="2968417"/>
              <a:ext cx="2253861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Lorem ipsum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dolor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sit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amet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consectetur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adipiscing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elit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sed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do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eiusmod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tempor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incididunt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labore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et dolore magna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 Ut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enim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ad minim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veniam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quis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nostrud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exercitation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ullamco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laboris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nisi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ut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aliquip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ex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ea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commodo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latin typeface="함초롬돋움" panose="02030504000101010101" pitchFamily="18" charset="-127"/>
                </a:rPr>
                <a:t>consequat</a:t>
              </a:r>
              <a:r>
                <a:rPr lang="en-ID" sz="11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B169BC-CD9F-4108-8435-7B9269EFF603}"/>
                </a:ext>
              </a:extLst>
            </p:cNvPr>
            <p:cNvSpPr/>
            <p:nvPr/>
          </p:nvSpPr>
          <p:spPr>
            <a:xfrm>
              <a:off x="1129166" y="2506424"/>
              <a:ext cx="16401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함초롬돋움" panose="02030504000101010101" pitchFamily="18" charset="-127"/>
                </a:rPr>
                <a:t>Y O U R T E X T</a:t>
              </a:r>
              <a:endParaRPr lang="en-ID" sz="1600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898867D9-1C1D-4A99-96C9-4A6CEA51A248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6230FD6-B7D4-484F-A424-3C0B3DB7BD23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2510A4-088C-4567-9A8C-A358D583520C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FA54B4-8F7A-4EA3-9268-B0EA3D87A8D6}"/>
              </a:ext>
            </a:extLst>
          </p:cNvPr>
          <p:cNvSpPr/>
          <p:nvPr/>
        </p:nvSpPr>
        <p:spPr>
          <a:xfrm>
            <a:off x="1943105" y="5563025"/>
            <a:ext cx="8305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A9A203-B36E-48CA-BAB1-9DD86C049091}"/>
              </a:ext>
            </a:extLst>
          </p:cNvPr>
          <p:cNvGrpSpPr/>
          <p:nvPr/>
        </p:nvGrpSpPr>
        <p:grpSpPr>
          <a:xfrm>
            <a:off x="753660" y="2407445"/>
            <a:ext cx="298285" cy="370284"/>
            <a:chOff x="11052175" y="4505325"/>
            <a:chExt cx="230188" cy="285750"/>
          </a:xfrm>
          <a:solidFill>
            <a:srgbClr val="FD03F1"/>
          </a:solidFill>
        </p:grpSpPr>
        <p:sp>
          <p:nvSpPr>
            <p:cNvPr id="44" name="Freeform 2657">
              <a:extLst>
                <a:ext uri="{FF2B5EF4-FFF2-40B4-BE49-F238E27FC236}">
                  <a16:creationId xmlns:a16="http://schemas.microsoft.com/office/drawing/2014/main" id="{070D0E30-740F-42E4-BB57-B2ADCC17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5" name="Freeform 2658">
              <a:extLst>
                <a:ext uri="{FF2B5EF4-FFF2-40B4-BE49-F238E27FC236}">
                  <a16:creationId xmlns:a16="http://schemas.microsoft.com/office/drawing/2014/main" id="{BEB3BC61-368C-488F-8625-3A00FE2B6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46" name="Freeform 3073">
            <a:extLst>
              <a:ext uri="{FF2B5EF4-FFF2-40B4-BE49-F238E27FC236}">
                <a16:creationId xmlns:a16="http://schemas.microsoft.com/office/drawing/2014/main" id="{EEC7A420-F314-4E23-8167-65F85BA8F96C}"/>
              </a:ext>
            </a:extLst>
          </p:cNvPr>
          <p:cNvSpPr>
            <a:spLocks noEditPoints="1"/>
          </p:cNvSpPr>
          <p:nvPr/>
        </p:nvSpPr>
        <p:spPr bwMode="auto">
          <a:xfrm>
            <a:off x="3427799" y="2424995"/>
            <a:ext cx="352734" cy="35273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함초롬돋움" panose="02030504000101010101" pitchFamily="18" charset="-127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64A64A-C7DF-4306-A858-5BF8802EFF7D}"/>
              </a:ext>
            </a:extLst>
          </p:cNvPr>
          <p:cNvGrpSpPr/>
          <p:nvPr/>
        </p:nvGrpSpPr>
        <p:grpSpPr>
          <a:xfrm>
            <a:off x="6086593" y="2395360"/>
            <a:ext cx="318993" cy="382369"/>
            <a:chOff x="342900" y="1943100"/>
            <a:chExt cx="239713" cy="287338"/>
          </a:xfrm>
          <a:solidFill>
            <a:srgbClr val="FD03F1"/>
          </a:solidFill>
        </p:grpSpPr>
        <p:sp>
          <p:nvSpPr>
            <p:cNvPr id="48" name="Freeform 1033">
              <a:extLst>
                <a:ext uri="{FF2B5EF4-FFF2-40B4-BE49-F238E27FC236}">
                  <a16:creationId xmlns:a16="http://schemas.microsoft.com/office/drawing/2014/main" id="{496B69E1-E5C5-45FA-9515-70DF99E5B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49" name="Freeform 1034">
              <a:extLst>
                <a:ext uri="{FF2B5EF4-FFF2-40B4-BE49-F238E27FC236}">
                  <a16:creationId xmlns:a16="http://schemas.microsoft.com/office/drawing/2014/main" id="{5139C948-D588-4D3D-9D5E-B31126278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0" name="Freeform 1035">
              <a:extLst>
                <a:ext uri="{FF2B5EF4-FFF2-40B4-BE49-F238E27FC236}">
                  <a16:creationId xmlns:a16="http://schemas.microsoft.com/office/drawing/2014/main" id="{3786E015-354F-43F7-8C58-445578683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92FEDA-C264-447C-A995-286730393213}"/>
              </a:ext>
            </a:extLst>
          </p:cNvPr>
          <p:cNvGrpSpPr/>
          <p:nvPr/>
        </p:nvGrpSpPr>
        <p:grpSpPr>
          <a:xfrm>
            <a:off x="8767985" y="2463800"/>
            <a:ext cx="354683" cy="313303"/>
            <a:chOff x="7600950" y="779463"/>
            <a:chExt cx="285750" cy="252412"/>
          </a:xfrm>
          <a:solidFill>
            <a:srgbClr val="FD03F1"/>
          </a:solidFill>
        </p:grpSpPr>
        <p:sp>
          <p:nvSpPr>
            <p:cNvPr id="52" name="Freeform 3135">
              <a:extLst>
                <a:ext uri="{FF2B5EF4-FFF2-40B4-BE49-F238E27FC236}">
                  <a16:creationId xmlns:a16="http://schemas.microsoft.com/office/drawing/2014/main" id="{FD47A3A0-9AB6-4F5E-B493-4A7CC887D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  <p:sp>
          <p:nvSpPr>
            <p:cNvPr id="53" name="Freeform 3136">
              <a:extLst>
                <a:ext uri="{FF2B5EF4-FFF2-40B4-BE49-F238E27FC236}">
                  <a16:creationId xmlns:a16="http://schemas.microsoft.com/office/drawing/2014/main" id="{61C0BFBC-4E2B-4CC2-907D-E85E69CEE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8CC61A-D81E-445F-A7B6-D1FBC5119A18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C3B8FC-E350-4BF4-8777-23FE36D0F929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63E726-3607-4701-A5EA-CCC222B7F6F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8EBF96-9B68-4B3E-B7C4-F9FF82B26857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2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2D217B-D864-4E8A-9FD1-0B4782AF6D7F}"/>
              </a:ext>
            </a:extLst>
          </p:cNvPr>
          <p:cNvSpPr/>
          <p:nvPr/>
        </p:nvSpPr>
        <p:spPr>
          <a:xfrm>
            <a:off x="1641170" y="1067472"/>
            <a:ext cx="2642268" cy="3352124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75F5AB-9A25-4197-970F-A3237FBE3358}"/>
              </a:ext>
            </a:extLst>
          </p:cNvPr>
          <p:cNvSpPr/>
          <p:nvPr/>
        </p:nvSpPr>
        <p:spPr>
          <a:xfrm>
            <a:off x="8522986" y="1067474"/>
            <a:ext cx="2616197" cy="3352124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C4E2D8-0832-444A-BCA7-4F54B46EA1B7}"/>
              </a:ext>
            </a:extLst>
          </p:cNvPr>
          <p:cNvSpPr/>
          <p:nvPr/>
        </p:nvSpPr>
        <p:spPr>
          <a:xfrm>
            <a:off x="5091363" y="1067474"/>
            <a:ext cx="2616197" cy="3352124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2DC754-54EB-4857-BA5B-FDD12F29BCBA}"/>
              </a:ext>
            </a:extLst>
          </p:cNvPr>
          <p:cNvSpPr/>
          <p:nvPr/>
        </p:nvSpPr>
        <p:spPr>
          <a:xfrm>
            <a:off x="1641170" y="4419600"/>
            <a:ext cx="2642268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2B5FA-49B3-4FCA-85B1-22DF9CCC1D2F}"/>
              </a:ext>
            </a:extLst>
          </p:cNvPr>
          <p:cNvSpPr/>
          <p:nvPr/>
        </p:nvSpPr>
        <p:spPr>
          <a:xfrm>
            <a:off x="5091363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F9F7D9-1802-41AE-BD3E-E5E0C4353B7F}"/>
              </a:ext>
            </a:extLst>
          </p:cNvPr>
          <p:cNvSpPr/>
          <p:nvPr/>
        </p:nvSpPr>
        <p:spPr>
          <a:xfrm>
            <a:off x="8521397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8660C4-5863-4719-B7CD-8DAE3FAA7F12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68A37B-FBE2-4649-9C49-D653FC2A3D51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80431B-F32B-424E-884A-AE354F25E2E0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76469D-CC59-4BF5-B65D-79A26F87AC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1270000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179700" y="717971"/>
            <a:ext cx="168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9B64C6E-44C6-4064-8787-0AAB86B41A16}"/>
              </a:ext>
            </a:extLst>
          </p:cNvPr>
          <p:cNvSpPr/>
          <p:nvPr/>
        </p:nvSpPr>
        <p:spPr>
          <a:xfrm rot="2700000">
            <a:off x="3887374" y="1406309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7CEE7C8-65B5-4B61-933C-78EF21866BC8}"/>
              </a:ext>
            </a:extLst>
          </p:cNvPr>
          <p:cNvSpPr/>
          <p:nvPr/>
        </p:nvSpPr>
        <p:spPr>
          <a:xfrm rot="2700000">
            <a:off x="7320579" y="1406311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D4F2B3-CBB2-4E19-842B-F4484FD25114}"/>
              </a:ext>
            </a:extLst>
          </p:cNvPr>
          <p:cNvSpPr/>
          <p:nvPr/>
        </p:nvSpPr>
        <p:spPr>
          <a:xfrm rot="2700000">
            <a:off x="10758830" y="1406312"/>
            <a:ext cx="669800" cy="645782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06E603-1A4F-4D6A-B677-FF143DEC1F1E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F23EDCB-0420-4AAB-85F2-C7FF51FD5402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72FA0-9B71-4D38-9554-1874A05718B8}"/>
              </a:ext>
            </a:extLst>
          </p:cNvPr>
          <p:cNvSpPr/>
          <p:nvPr/>
        </p:nvSpPr>
        <p:spPr>
          <a:xfrm>
            <a:off x="1830131" y="4644738"/>
            <a:ext cx="226169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  <a:endParaRPr lang="en-ID" sz="1100" dirty="0">
              <a:latin typeface="함초롬돋움" panose="02030504000101010101" pitchFamily="18" charset="-12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E7CFE2-9CB4-4FC2-A983-5FA8436CEC6E}"/>
              </a:ext>
            </a:extLst>
          </p:cNvPr>
          <p:cNvSpPr/>
          <p:nvPr/>
        </p:nvSpPr>
        <p:spPr>
          <a:xfrm>
            <a:off x="5259363" y="4644738"/>
            <a:ext cx="226169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  <a:endParaRPr lang="en-ID" sz="1100" dirty="0">
              <a:latin typeface="함초롬돋움" panose="02030504000101010101" pitchFamily="18" charset="-12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99ED3-CBA6-4394-83FA-E96D439B2E6D}"/>
              </a:ext>
            </a:extLst>
          </p:cNvPr>
          <p:cNvSpPr/>
          <p:nvPr/>
        </p:nvSpPr>
        <p:spPr>
          <a:xfrm>
            <a:off x="8699442" y="4644738"/>
            <a:ext cx="226169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1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1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  <a:endParaRPr lang="en-ID" sz="1100" dirty="0">
              <a:latin typeface="함초롬돋움" panose="02030504000101010101" pitchFamily="18" charset="-127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B2FF46-EEB6-45DF-8B14-E1E314EAD677}"/>
              </a:ext>
            </a:extLst>
          </p:cNvPr>
          <p:cNvSpPr/>
          <p:nvPr/>
        </p:nvSpPr>
        <p:spPr>
          <a:xfrm>
            <a:off x="1309207" y="3423763"/>
            <a:ext cx="1281593" cy="464719"/>
          </a:xfrm>
          <a:prstGeom prst="rect">
            <a:avLst/>
          </a:prstGeom>
          <a:solidFill>
            <a:srgbClr val="FD03F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17BFA6-84DB-4421-97F8-F74F52B80F56}"/>
              </a:ext>
            </a:extLst>
          </p:cNvPr>
          <p:cNvSpPr/>
          <p:nvPr/>
        </p:nvSpPr>
        <p:spPr>
          <a:xfrm>
            <a:off x="4739792" y="3423763"/>
            <a:ext cx="1281593" cy="464719"/>
          </a:xfrm>
          <a:prstGeom prst="rect">
            <a:avLst/>
          </a:prstGeom>
          <a:solidFill>
            <a:srgbClr val="FD03F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D0C38A-FB04-4E60-99AA-89D302D852B5}"/>
              </a:ext>
            </a:extLst>
          </p:cNvPr>
          <p:cNvSpPr/>
          <p:nvPr/>
        </p:nvSpPr>
        <p:spPr>
          <a:xfrm>
            <a:off x="8171410" y="3423763"/>
            <a:ext cx="1281593" cy="464719"/>
          </a:xfrm>
          <a:prstGeom prst="rect">
            <a:avLst/>
          </a:prstGeom>
          <a:solidFill>
            <a:srgbClr val="FD03F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70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mputer sitting on top of a counter&#10;&#10;Description automatically generated">
            <a:extLst>
              <a:ext uri="{FF2B5EF4-FFF2-40B4-BE49-F238E27FC236}">
                <a16:creationId xmlns:a16="http://schemas.microsoft.com/office/drawing/2014/main" id="{E4B865E8-7623-4F9C-B455-6F039E8BE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22448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4FB4F95-86EB-4E85-BCFC-AA03DC6B4204}"/>
              </a:ext>
            </a:extLst>
          </p:cNvPr>
          <p:cNvSpPr/>
          <p:nvPr/>
        </p:nvSpPr>
        <p:spPr>
          <a:xfrm flipV="1"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96EC1-D34B-4D9C-AB2A-D59096745D05}"/>
              </a:ext>
            </a:extLst>
          </p:cNvPr>
          <p:cNvGrpSpPr/>
          <p:nvPr/>
        </p:nvGrpSpPr>
        <p:grpSpPr>
          <a:xfrm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1EEABE-509F-41A2-9079-8DD96168EF54}"/>
                </a:ext>
              </a:extLst>
            </p:cNvPr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EA28D3-C7F6-4610-9E7E-FC161527A7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7B8C0E-A7C4-487D-9215-5C425A23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581413-C76C-4353-8673-FE71CA695C0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25C8B5-665A-415D-96BB-2B1245D064E6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F8EF75-F7E4-4B27-8E27-C8B0C6180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57460A-2D2E-4EFA-AE57-C98015E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730AA-FE41-46A9-9EA2-C3225E77735C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AC3F68-6D6B-4346-A2EC-960016B43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778DDB-CDF7-4478-92DD-DDD051183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47D20A-BB8A-4515-A5F5-12605C26E76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CBD08C-92F7-4E35-BEDA-972B2F15DB67}"/>
              </a:ext>
            </a:extLst>
          </p:cNvPr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10ABF3-C48C-4B27-8DB2-1609A790B0DC}"/>
              </a:ext>
            </a:extLst>
          </p:cNvPr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8A2F4-45DF-44DB-9EF5-3287B863CEF1}"/>
              </a:ext>
            </a:extLst>
          </p:cNvPr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4E075-E01A-4F05-91DB-AEFE89F89E0C}"/>
              </a:ext>
            </a:extLst>
          </p:cNvPr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FB61A-E576-4200-9243-91753EFCC6C2}"/>
              </a:ext>
            </a:extLst>
          </p:cNvPr>
          <p:cNvSpPr txBox="1"/>
          <p:nvPr/>
        </p:nvSpPr>
        <p:spPr>
          <a:xfrm>
            <a:off x="922757" y="370582"/>
            <a:ext cx="3504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 CHART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F8AFD5-92E2-4BC1-92DF-8BEEA2BDDEB7}"/>
              </a:ext>
            </a:extLst>
          </p:cNvPr>
          <p:cNvGrpSpPr/>
          <p:nvPr/>
        </p:nvGrpSpPr>
        <p:grpSpPr>
          <a:xfrm>
            <a:off x="1404257" y="2309193"/>
            <a:ext cx="1591122" cy="1591122"/>
            <a:chOff x="2457451" y="2330451"/>
            <a:chExt cx="1777992" cy="1777992"/>
          </a:xfrm>
        </p:grpSpPr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477D529A-3DB6-4EB4-B4A3-A15F0540C721}"/>
                </a:ext>
              </a:extLst>
            </p:cNvPr>
            <p:cNvSpPr/>
            <p:nvPr/>
          </p:nvSpPr>
          <p:spPr>
            <a:xfrm>
              <a:off x="2590799" y="2463799"/>
              <a:ext cx="1511294" cy="1511294"/>
            </a:xfrm>
            <a:prstGeom prst="blockArc">
              <a:avLst>
                <a:gd name="adj1" fmla="val 15695756"/>
                <a:gd name="adj2" fmla="val 11569124"/>
                <a:gd name="adj3" fmla="val 12751"/>
              </a:avLst>
            </a:prstGeom>
            <a:gradFill flip="none" rotWithShape="1">
              <a:gsLst>
                <a:gs pos="100000">
                  <a:srgbClr val="1B0040">
                    <a:alpha val="0"/>
                  </a:srgbClr>
                </a:gs>
                <a:gs pos="0">
                  <a:srgbClr val="FD03F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1"/>
                </a:solidFill>
                <a:latin typeface="함초롬돋움" panose="02030504000101010101" pitchFamily="18" charset="-127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1D23C57-6440-45C9-9958-EDF861309D96}"/>
                </a:ext>
              </a:extLst>
            </p:cNvPr>
            <p:cNvSpPr/>
            <p:nvPr/>
          </p:nvSpPr>
          <p:spPr>
            <a:xfrm>
              <a:off x="2457451" y="2330451"/>
              <a:ext cx="1777992" cy="1777992"/>
            </a:xfrm>
            <a:prstGeom prst="arc">
              <a:avLst>
                <a:gd name="adj1" fmla="val 8716972"/>
                <a:gd name="adj2" fmla="val 5515229"/>
              </a:avLst>
            </a:prstGeom>
            <a:ln>
              <a:solidFill>
                <a:srgbClr val="FD03F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함초롬돋움" panose="02030504000101010101" pitchFamily="18" charset="-127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4BACAA-E76F-4BD4-ADC7-57788C00020E}"/>
              </a:ext>
            </a:extLst>
          </p:cNvPr>
          <p:cNvGrpSpPr/>
          <p:nvPr/>
        </p:nvGrpSpPr>
        <p:grpSpPr>
          <a:xfrm>
            <a:off x="3929876" y="2309193"/>
            <a:ext cx="1591122" cy="1591122"/>
            <a:chOff x="3787027" y="2309193"/>
            <a:chExt cx="1591122" cy="1591122"/>
          </a:xfrm>
        </p:grpSpPr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1D83DE5F-21FB-4958-896A-830B275C102A}"/>
                </a:ext>
              </a:extLst>
            </p:cNvPr>
            <p:cNvSpPr/>
            <p:nvPr/>
          </p:nvSpPr>
          <p:spPr>
            <a:xfrm rot="12600000">
              <a:off x="3906360" y="2428526"/>
              <a:ext cx="1352454" cy="1352454"/>
            </a:xfrm>
            <a:prstGeom prst="blockArc">
              <a:avLst>
                <a:gd name="adj1" fmla="val 18782320"/>
                <a:gd name="adj2" fmla="val 11569124"/>
                <a:gd name="adj3" fmla="val 12751"/>
              </a:avLst>
            </a:prstGeom>
            <a:gradFill flip="none" rotWithShape="1">
              <a:gsLst>
                <a:gs pos="100000">
                  <a:srgbClr val="1B0040">
                    <a:alpha val="0"/>
                  </a:srgbClr>
                </a:gs>
                <a:gs pos="0">
                  <a:srgbClr val="FD03F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1"/>
                </a:solidFill>
                <a:latin typeface="함초롬돋움" panose="02030504000101010101" pitchFamily="18" charset="-127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4EFD989-416F-44D7-800C-45AA7424A61A}"/>
                </a:ext>
              </a:extLst>
            </p:cNvPr>
            <p:cNvSpPr/>
            <p:nvPr/>
          </p:nvSpPr>
          <p:spPr>
            <a:xfrm rot="7200000">
              <a:off x="3787027" y="2309193"/>
              <a:ext cx="1591122" cy="1591122"/>
            </a:xfrm>
            <a:prstGeom prst="arc">
              <a:avLst>
                <a:gd name="adj1" fmla="val 8716972"/>
                <a:gd name="adj2" fmla="val 5515229"/>
              </a:avLst>
            </a:prstGeom>
            <a:ln>
              <a:solidFill>
                <a:srgbClr val="FD03F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함초롬돋움" panose="02030504000101010101" pitchFamily="18" charset="-127"/>
              </a:endParaRPr>
            </a:p>
          </p:txBody>
        </p:sp>
      </p:grpSp>
      <p:sp>
        <p:nvSpPr>
          <p:cNvPr id="41" name="Block Arc 40">
            <a:extLst>
              <a:ext uri="{FF2B5EF4-FFF2-40B4-BE49-F238E27FC236}">
                <a16:creationId xmlns:a16="http://schemas.microsoft.com/office/drawing/2014/main" id="{A36F7F5B-D4CA-4353-ABAA-8DD922681CF9}"/>
              </a:ext>
            </a:extLst>
          </p:cNvPr>
          <p:cNvSpPr/>
          <p:nvPr/>
        </p:nvSpPr>
        <p:spPr>
          <a:xfrm rot="8100000">
            <a:off x="6574828" y="2428526"/>
            <a:ext cx="1352454" cy="1352454"/>
          </a:xfrm>
          <a:prstGeom prst="blockArc">
            <a:avLst>
              <a:gd name="adj1" fmla="val 13425181"/>
              <a:gd name="adj2" fmla="val 11569124"/>
              <a:gd name="adj3" fmla="val 12751"/>
            </a:avLst>
          </a:prstGeom>
          <a:gradFill flip="none" rotWithShape="1">
            <a:gsLst>
              <a:gs pos="100000">
                <a:srgbClr val="1B0040">
                  <a:alpha val="0"/>
                </a:srgbClr>
              </a:gs>
              <a:gs pos="0">
                <a:srgbClr val="FD03F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함초롬돋움" panose="02030504000101010101" pitchFamily="18" charset="-127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80AC86E-0560-4EF4-872F-EC4A6349A009}"/>
              </a:ext>
            </a:extLst>
          </p:cNvPr>
          <p:cNvSpPr/>
          <p:nvPr/>
        </p:nvSpPr>
        <p:spPr>
          <a:xfrm rot="4500000">
            <a:off x="6455495" y="2309193"/>
            <a:ext cx="1591122" cy="1591122"/>
          </a:xfrm>
          <a:prstGeom prst="arc">
            <a:avLst>
              <a:gd name="adj1" fmla="val 8716972"/>
              <a:gd name="adj2" fmla="val 5515229"/>
            </a:avLst>
          </a:prstGeom>
          <a:ln>
            <a:solidFill>
              <a:srgbClr val="FD03F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4" name="Block Arc 43">
            <a:extLst>
              <a:ext uri="{FF2B5EF4-FFF2-40B4-BE49-F238E27FC236}">
                <a16:creationId xmlns:a16="http://schemas.microsoft.com/office/drawing/2014/main" id="{C29A0773-7C09-4A02-B085-C32CE0A0D387}"/>
              </a:ext>
            </a:extLst>
          </p:cNvPr>
          <p:cNvSpPr/>
          <p:nvPr/>
        </p:nvSpPr>
        <p:spPr>
          <a:xfrm>
            <a:off x="9100448" y="2428526"/>
            <a:ext cx="1352454" cy="1352454"/>
          </a:xfrm>
          <a:prstGeom prst="blockArc">
            <a:avLst>
              <a:gd name="adj1" fmla="val 18977303"/>
              <a:gd name="adj2" fmla="val 11569124"/>
              <a:gd name="adj3" fmla="val 12751"/>
            </a:avLst>
          </a:prstGeom>
          <a:gradFill flip="none" rotWithShape="1">
            <a:gsLst>
              <a:gs pos="100000">
                <a:srgbClr val="1B0040">
                  <a:alpha val="0"/>
                </a:srgbClr>
              </a:gs>
              <a:gs pos="0">
                <a:srgbClr val="FD03F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함초롬돋움" panose="02030504000101010101" pitchFamily="18" charset="-127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B199301-17B9-4D78-96C9-991A4B272724}"/>
              </a:ext>
            </a:extLst>
          </p:cNvPr>
          <p:cNvSpPr/>
          <p:nvPr/>
        </p:nvSpPr>
        <p:spPr>
          <a:xfrm rot="14400000">
            <a:off x="8981115" y="2309193"/>
            <a:ext cx="1591122" cy="1591122"/>
          </a:xfrm>
          <a:prstGeom prst="arc">
            <a:avLst>
              <a:gd name="adj1" fmla="val 8716972"/>
              <a:gd name="adj2" fmla="val 5515229"/>
            </a:avLst>
          </a:prstGeom>
          <a:ln>
            <a:solidFill>
              <a:srgbClr val="FD03F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>
              <a:latin typeface="함초롬돋움" panose="02030504000101010101" pitchFamily="18" charset="-12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4CF468-7D0B-4D3F-94DF-56A460C1F10D}"/>
              </a:ext>
            </a:extLst>
          </p:cNvPr>
          <p:cNvSpPr/>
          <p:nvPr/>
        </p:nvSpPr>
        <p:spPr>
          <a:xfrm>
            <a:off x="1224633" y="4253876"/>
            <a:ext cx="1950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EA6ADF-77F9-41E6-81E9-32FE419AD83F}"/>
              </a:ext>
            </a:extLst>
          </p:cNvPr>
          <p:cNvSpPr/>
          <p:nvPr/>
        </p:nvSpPr>
        <p:spPr>
          <a:xfrm>
            <a:off x="3750251" y="4253876"/>
            <a:ext cx="1950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85F878-4251-4339-8119-36EF9B09B368}"/>
              </a:ext>
            </a:extLst>
          </p:cNvPr>
          <p:cNvSpPr/>
          <p:nvPr/>
        </p:nvSpPr>
        <p:spPr>
          <a:xfrm>
            <a:off x="6275871" y="4253876"/>
            <a:ext cx="1950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E2F891-BD2C-4FB9-95E8-E756A3D2552D}"/>
              </a:ext>
            </a:extLst>
          </p:cNvPr>
          <p:cNvSpPr/>
          <p:nvPr/>
        </p:nvSpPr>
        <p:spPr>
          <a:xfrm>
            <a:off x="8801491" y="4253876"/>
            <a:ext cx="1950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consectetur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sed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do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eiusmod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tempor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incididunt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ut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labore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 et dolore magna </a:t>
            </a:r>
            <a:r>
              <a:rPr lang="en-ID" sz="1200" dirty="0" err="1">
                <a:solidFill>
                  <a:schemeClr val="bg1"/>
                </a:solidFill>
                <a:latin typeface="함초롬돋움" panose="02030504000101010101" pitchFamily="18" charset="-127"/>
              </a:rPr>
              <a:t>aliqua</a:t>
            </a:r>
            <a:r>
              <a:rPr lang="en-ID" sz="1200" dirty="0">
                <a:solidFill>
                  <a:schemeClr val="bg1"/>
                </a:solidFill>
                <a:latin typeface="함초롬돋움" panose="02030504000101010101" pitchFamily="18" charset="-127"/>
              </a:rPr>
              <a:t>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DDD981-4438-47D1-9DB8-7C053897B309}"/>
              </a:ext>
            </a:extLst>
          </p:cNvPr>
          <p:cNvSpPr/>
          <p:nvPr/>
        </p:nvSpPr>
        <p:spPr>
          <a:xfrm>
            <a:off x="1666406" y="2814614"/>
            <a:ext cx="106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C17822-0004-4A7A-85FA-4D8DB81A1635}"/>
              </a:ext>
            </a:extLst>
          </p:cNvPr>
          <p:cNvSpPr/>
          <p:nvPr/>
        </p:nvSpPr>
        <p:spPr>
          <a:xfrm>
            <a:off x="4189834" y="2814614"/>
            <a:ext cx="106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67%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245F8C-9E0A-4577-B659-10B7F4ADB606}"/>
              </a:ext>
            </a:extLst>
          </p:cNvPr>
          <p:cNvSpPr/>
          <p:nvPr/>
        </p:nvSpPr>
        <p:spPr>
          <a:xfrm>
            <a:off x="6717643" y="2814614"/>
            <a:ext cx="106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E980E7-049B-46CE-B2E0-4CCEC3C6A8ED}"/>
              </a:ext>
            </a:extLst>
          </p:cNvPr>
          <p:cNvSpPr/>
          <p:nvPr/>
        </p:nvSpPr>
        <p:spPr>
          <a:xfrm>
            <a:off x="9243263" y="2814614"/>
            <a:ext cx="106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1282160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와이드스크린</PresentationFormat>
  <Paragraphs>139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함초롬돋움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2020-02-05T04:15:21Z</dcterms:created>
  <dcterms:modified xsi:type="dcterms:W3CDTF">2020-02-05T04:34:43Z</dcterms:modified>
</cp:coreProperties>
</file>